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4"/>
  </p:notesMasterIdLst>
  <p:sldIdLst>
    <p:sldId id="256" r:id="rId2"/>
    <p:sldId id="277" r:id="rId3"/>
    <p:sldId id="311" r:id="rId4"/>
    <p:sldId id="305" r:id="rId5"/>
    <p:sldId id="293" r:id="rId6"/>
    <p:sldId id="308" r:id="rId7"/>
    <p:sldId id="260" r:id="rId8"/>
    <p:sldId id="292" r:id="rId9"/>
    <p:sldId id="307" r:id="rId10"/>
    <p:sldId id="263" r:id="rId11"/>
    <p:sldId id="304" r:id="rId12"/>
    <p:sldId id="272" r:id="rId13"/>
  </p:sldIdLst>
  <p:sldSz cx="12192000" cy="6858000"/>
  <p:notesSz cx="7010400" cy="9296400"/>
  <p:embeddedFontLst>
    <p:embeddedFont>
      <p:font typeface="Barlow Condensed" panose="00000506000000000000" pitchFamily="2" charset="0"/>
      <p:regular r:id="rId15"/>
      <p:bold r:id="rId16"/>
      <p:italic r:id="rId17"/>
      <p:boldItalic r:id="rId18"/>
    </p:embeddedFont>
    <p:embeddedFont>
      <p:font typeface="Dreaming Outloud Script Pro" panose="03050502040304050704" pitchFamily="66" charset="0"/>
      <p:regular r:id="rId19"/>
      <p:italic r:id="rId20"/>
    </p:embeddedFont>
    <p:embeddedFont>
      <p:font typeface="Palanquin" panose="020B0004020203020204" pitchFamily="34" charset="0"/>
      <p:regular r:id="rId21"/>
      <p:bold r:id="rId22"/>
    </p:embeddedFont>
    <p:embeddedFont>
      <p:font typeface="Slackey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5A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7de9f8ca6f_0_1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7de9f8ca6f_0_147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3245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65a5c374d8_0_17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7de9f8ca6f_0_1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Google Shape;1668;g7de9f8ca6f_0_147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817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65a5c374d8_0_18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65a5c374d8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65a5c374d8_0_5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5400000">
            <a:off x="7492997" y="1756410"/>
            <a:ext cx="1288500" cy="2219400"/>
          </a:xfrm>
          <a:prstGeom prst="moon">
            <a:avLst>
              <a:gd name="adj" fmla="val 45300"/>
            </a:avLst>
          </a:prstGeom>
          <a:solidFill>
            <a:schemeClr val="accent1"/>
          </a:solidFill>
          <a:ln>
            <a:noFill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4552820" y="3980736"/>
            <a:ext cx="7639180" cy="2834875"/>
            <a:chOff x="2210301" y="1080090"/>
            <a:chExt cx="7639180" cy="2834875"/>
          </a:xfrm>
        </p:grpSpPr>
        <p:sp>
          <p:nvSpPr>
            <p:cNvPr id="13" name="Google Shape;13;p2"/>
            <p:cNvSpPr/>
            <p:nvPr/>
          </p:nvSpPr>
          <p:spPr>
            <a:xfrm flipH="1">
              <a:off x="2223426" y="1080090"/>
              <a:ext cx="7626055" cy="2829828"/>
            </a:xfrm>
            <a:custGeom>
              <a:avLst/>
              <a:gdLst/>
              <a:ahLst/>
              <a:cxnLst/>
              <a:rect l="l" t="t" r="r" b="b"/>
              <a:pathLst>
                <a:path w="7626055" h="2829828" extrusionOk="0">
                  <a:moveTo>
                    <a:pt x="1102902" y="0"/>
                  </a:moveTo>
                  <a:cubicBezTo>
                    <a:pt x="832823" y="0"/>
                    <a:pt x="581922" y="82103"/>
                    <a:pt x="373793" y="222712"/>
                  </a:cubicBezTo>
                  <a:lnTo>
                    <a:pt x="236102" y="336317"/>
                  </a:lnTo>
                  <a:lnTo>
                    <a:pt x="149374" y="283628"/>
                  </a:lnTo>
                  <a:lnTo>
                    <a:pt x="0" y="213913"/>
                  </a:lnTo>
                  <a:lnTo>
                    <a:pt x="0" y="2829828"/>
                  </a:lnTo>
                  <a:lnTo>
                    <a:pt x="7626055" y="2829828"/>
                  </a:lnTo>
                  <a:lnTo>
                    <a:pt x="7626055" y="2370441"/>
                  </a:lnTo>
                  <a:lnTo>
                    <a:pt x="7604891" y="2331448"/>
                  </a:lnTo>
                  <a:cubicBezTo>
                    <a:pt x="7538757" y="2233556"/>
                    <a:pt x="7449690" y="2152428"/>
                    <a:pt x="7345399" y="2095775"/>
                  </a:cubicBezTo>
                  <a:lnTo>
                    <a:pt x="7318487" y="2085186"/>
                  </a:lnTo>
                  <a:lnTo>
                    <a:pt x="7287951" y="1986811"/>
                  </a:lnTo>
                  <a:cubicBezTo>
                    <a:pt x="7152619" y="1666852"/>
                    <a:pt x="6835800" y="1442345"/>
                    <a:pt x="6466543" y="1442345"/>
                  </a:cubicBezTo>
                  <a:cubicBezTo>
                    <a:pt x="6404999" y="1442345"/>
                    <a:pt x="6344913" y="1448581"/>
                    <a:pt x="6286881" y="1460457"/>
                  </a:cubicBezTo>
                  <a:lnTo>
                    <a:pt x="6274372" y="1464340"/>
                  </a:lnTo>
                  <a:lnTo>
                    <a:pt x="6268940" y="1446842"/>
                  </a:lnTo>
                  <a:cubicBezTo>
                    <a:pt x="5966699" y="732264"/>
                    <a:pt x="5259135" y="230868"/>
                    <a:pt x="4434462" y="230868"/>
                  </a:cubicBezTo>
                  <a:cubicBezTo>
                    <a:pt x="4159570" y="230868"/>
                    <a:pt x="3897691" y="286577"/>
                    <a:pt x="3659499" y="387325"/>
                  </a:cubicBezTo>
                  <a:lnTo>
                    <a:pt x="3607645" y="412304"/>
                  </a:lnTo>
                  <a:lnTo>
                    <a:pt x="3498000" y="384112"/>
                  </a:lnTo>
                  <a:cubicBezTo>
                    <a:pt x="3351209" y="354074"/>
                    <a:pt x="3199221" y="338299"/>
                    <a:pt x="3043549" y="338299"/>
                  </a:cubicBezTo>
                  <a:cubicBezTo>
                    <a:pt x="2732206" y="338299"/>
                    <a:pt x="2435601" y="401397"/>
                    <a:pt x="2165823" y="515504"/>
                  </a:cubicBezTo>
                  <a:lnTo>
                    <a:pt x="2143909" y="526060"/>
                  </a:lnTo>
                  <a:lnTo>
                    <a:pt x="2025008" y="381947"/>
                  </a:lnTo>
                  <a:cubicBezTo>
                    <a:pt x="1789019" y="145960"/>
                    <a:pt x="1463007" y="0"/>
                    <a:pt x="110290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2210301" y="1085137"/>
              <a:ext cx="7626055" cy="2829828"/>
            </a:xfrm>
            <a:custGeom>
              <a:avLst/>
              <a:gdLst/>
              <a:ahLst/>
              <a:cxnLst/>
              <a:rect l="l" t="t" r="r" b="b"/>
              <a:pathLst>
                <a:path w="7626055" h="2829828" extrusionOk="0">
                  <a:moveTo>
                    <a:pt x="1102902" y="0"/>
                  </a:moveTo>
                  <a:cubicBezTo>
                    <a:pt x="832823" y="0"/>
                    <a:pt x="581922" y="82103"/>
                    <a:pt x="373793" y="222712"/>
                  </a:cubicBezTo>
                  <a:lnTo>
                    <a:pt x="236102" y="336317"/>
                  </a:lnTo>
                  <a:lnTo>
                    <a:pt x="149374" y="283628"/>
                  </a:lnTo>
                  <a:lnTo>
                    <a:pt x="0" y="213913"/>
                  </a:lnTo>
                  <a:lnTo>
                    <a:pt x="0" y="2829828"/>
                  </a:lnTo>
                  <a:lnTo>
                    <a:pt x="7626055" y="2829828"/>
                  </a:lnTo>
                  <a:lnTo>
                    <a:pt x="7626055" y="2370441"/>
                  </a:lnTo>
                  <a:lnTo>
                    <a:pt x="7604891" y="2331448"/>
                  </a:lnTo>
                  <a:cubicBezTo>
                    <a:pt x="7538757" y="2233556"/>
                    <a:pt x="7449690" y="2152428"/>
                    <a:pt x="7345399" y="2095775"/>
                  </a:cubicBezTo>
                  <a:lnTo>
                    <a:pt x="7318487" y="2085186"/>
                  </a:lnTo>
                  <a:lnTo>
                    <a:pt x="7287951" y="1986811"/>
                  </a:lnTo>
                  <a:cubicBezTo>
                    <a:pt x="7152619" y="1666852"/>
                    <a:pt x="6835800" y="1442345"/>
                    <a:pt x="6466543" y="1442345"/>
                  </a:cubicBezTo>
                  <a:cubicBezTo>
                    <a:pt x="6404999" y="1442345"/>
                    <a:pt x="6344913" y="1448581"/>
                    <a:pt x="6286881" y="1460457"/>
                  </a:cubicBezTo>
                  <a:lnTo>
                    <a:pt x="6274372" y="1464340"/>
                  </a:lnTo>
                  <a:lnTo>
                    <a:pt x="6268940" y="1446842"/>
                  </a:lnTo>
                  <a:cubicBezTo>
                    <a:pt x="5966699" y="732264"/>
                    <a:pt x="5259135" y="230868"/>
                    <a:pt x="4434462" y="230868"/>
                  </a:cubicBezTo>
                  <a:cubicBezTo>
                    <a:pt x="4159570" y="230868"/>
                    <a:pt x="3897691" y="286577"/>
                    <a:pt x="3659499" y="387325"/>
                  </a:cubicBezTo>
                  <a:lnTo>
                    <a:pt x="3607645" y="412304"/>
                  </a:lnTo>
                  <a:lnTo>
                    <a:pt x="3498000" y="384112"/>
                  </a:lnTo>
                  <a:cubicBezTo>
                    <a:pt x="3351209" y="354074"/>
                    <a:pt x="3199221" y="338299"/>
                    <a:pt x="3043549" y="338299"/>
                  </a:cubicBezTo>
                  <a:cubicBezTo>
                    <a:pt x="2732206" y="338299"/>
                    <a:pt x="2435601" y="401397"/>
                    <a:pt x="2165823" y="515504"/>
                  </a:cubicBezTo>
                  <a:lnTo>
                    <a:pt x="2143909" y="526060"/>
                  </a:lnTo>
                  <a:lnTo>
                    <a:pt x="2025008" y="381947"/>
                  </a:lnTo>
                  <a:cubicBezTo>
                    <a:pt x="1789019" y="145960"/>
                    <a:pt x="1463007" y="0"/>
                    <a:pt x="110290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524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508951" y="3445643"/>
            <a:ext cx="1243922" cy="2918601"/>
            <a:chOff x="7163809" y="2567587"/>
            <a:chExt cx="1713628" cy="4020665"/>
          </a:xfrm>
        </p:grpSpPr>
        <p:sp>
          <p:nvSpPr>
            <p:cNvPr id="16" name="Google Shape;16;p2"/>
            <p:cNvSpPr/>
            <p:nvPr/>
          </p:nvSpPr>
          <p:spPr>
            <a:xfrm>
              <a:off x="7163809" y="2567587"/>
              <a:ext cx="1713628" cy="4020665"/>
            </a:xfrm>
            <a:custGeom>
              <a:avLst/>
              <a:gdLst/>
              <a:ahLst/>
              <a:cxnLst/>
              <a:rect l="l" t="t" r="r" b="b"/>
              <a:pathLst>
                <a:path w="1244013" h="2918813" extrusionOk="0">
                  <a:moveTo>
                    <a:pt x="0" y="2918813"/>
                  </a:moveTo>
                  <a:cubicBezTo>
                    <a:pt x="164224" y="1885319"/>
                    <a:pt x="195223" y="1499778"/>
                    <a:pt x="311003" y="0"/>
                  </a:cubicBezTo>
                  <a:lnTo>
                    <a:pt x="933010" y="0"/>
                  </a:lnTo>
                  <a:cubicBezTo>
                    <a:pt x="1006400" y="1366554"/>
                    <a:pt x="1049511" y="1794484"/>
                    <a:pt x="1244013" y="2918813"/>
                  </a:cubicBezTo>
                  <a:lnTo>
                    <a:pt x="0" y="291881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381000" dist="88900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46487" y="3233707"/>
              <a:ext cx="1368235" cy="3210275"/>
            </a:xfrm>
            <a:custGeom>
              <a:avLst/>
              <a:gdLst/>
              <a:ahLst/>
              <a:cxnLst/>
              <a:rect l="l" t="t" r="r" b="b"/>
              <a:pathLst>
                <a:path w="993274" h="2330508" extrusionOk="0">
                  <a:moveTo>
                    <a:pt x="0" y="2330508"/>
                  </a:moveTo>
                  <a:cubicBezTo>
                    <a:pt x="143329" y="1547616"/>
                    <a:pt x="201880" y="1170452"/>
                    <a:pt x="248319" y="0"/>
                  </a:cubicBezTo>
                  <a:lnTo>
                    <a:pt x="744956" y="0"/>
                  </a:lnTo>
                  <a:cubicBezTo>
                    <a:pt x="736895" y="1279454"/>
                    <a:pt x="813611" y="1196391"/>
                    <a:pt x="993274" y="2330508"/>
                  </a:cubicBezTo>
                  <a:lnTo>
                    <a:pt x="0" y="2330508"/>
                  </a:lnTo>
                  <a:close/>
                </a:path>
              </a:pathLst>
            </a:custGeom>
            <a:solidFill>
              <a:srgbClr val="FEE599"/>
            </a:solidFill>
            <a:ln>
              <a:noFill/>
            </a:ln>
            <a:effectLst>
              <a:outerShdw blurRad="381000" dist="88900" algn="ctr" rotWithShape="0">
                <a:srgbClr val="000000">
                  <a:alpha val="2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Google Shape;18;p2"/>
          <p:cNvSpPr/>
          <p:nvPr/>
        </p:nvSpPr>
        <p:spPr>
          <a:xfrm flipH="1">
            <a:off x="13121" y="2827630"/>
            <a:ext cx="8015265" cy="4030371"/>
          </a:xfrm>
          <a:custGeom>
            <a:avLst/>
            <a:gdLst/>
            <a:ahLst/>
            <a:cxnLst/>
            <a:rect l="l" t="t" r="r" b="b"/>
            <a:pathLst>
              <a:path w="8015265" h="4030371" extrusionOk="0">
                <a:moveTo>
                  <a:pt x="8015261" y="0"/>
                </a:moveTo>
                <a:lnTo>
                  <a:pt x="8005466" y="9872"/>
                </a:lnTo>
                <a:cubicBezTo>
                  <a:pt x="7910524" y="120415"/>
                  <a:pt x="7831826" y="244321"/>
                  <a:pt x="7772888" y="378211"/>
                </a:cubicBezTo>
                <a:lnTo>
                  <a:pt x="7701422" y="599437"/>
                </a:lnTo>
                <a:lnTo>
                  <a:pt x="7457099" y="672310"/>
                </a:lnTo>
                <a:cubicBezTo>
                  <a:pt x="7271309" y="747816"/>
                  <a:pt x="7103991" y="857079"/>
                  <a:pt x="6963480" y="992097"/>
                </a:cubicBezTo>
                <a:lnTo>
                  <a:pt x="6961269" y="994669"/>
                </a:lnTo>
                <a:lnTo>
                  <a:pt x="6884048" y="954393"/>
                </a:lnTo>
                <a:cubicBezTo>
                  <a:pt x="6680521" y="871678"/>
                  <a:pt x="6456758" y="825935"/>
                  <a:pt x="6221874" y="825935"/>
                </a:cubicBezTo>
                <a:cubicBezTo>
                  <a:pt x="5752108" y="825935"/>
                  <a:pt x="5326817" y="1008895"/>
                  <a:pt x="5018966" y="1304703"/>
                </a:cubicBezTo>
                <a:lnTo>
                  <a:pt x="4821459" y="1534717"/>
                </a:lnTo>
                <a:lnTo>
                  <a:pt x="4612060" y="1425505"/>
                </a:lnTo>
                <a:cubicBezTo>
                  <a:pt x="4357648" y="1322110"/>
                  <a:pt x="4077945" y="1264934"/>
                  <a:pt x="3784342" y="1264934"/>
                </a:cubicBezTo>
                <a:cubicBezTo>
                  <a:pt x="2609928" y="1264934"/>
                  <a:pt x="1657875" y="2179737"/>
                  <a:pt x="1657875" y="3308202"/>
                </a:cubicBezTo>
                <a:lnTo>
                  <a:pt x="1683546" y="3552937"/>
                </a:lnTo>
                <a:lnTo>
                  <a:pt x="1535166" y="3475548"/>
                </a:lnTo>
                <a:cubicBezTo>
                  <a:pt x="1392117" y="3417414"/>
                  <a:pt x="1234842" y="3385263"/>
                  <a:pt x="1069755" y="3385263"/>
                </a:cubicBezTo>
                <a:cubicBezTo>
                  <a:pt x="657031" y="3385263"/>
                  <a:pt x="293148" y="3586193"/>
                  <a:pt x="78276" y="3891802"/>
                </a:cubicBezTo>
                <a:lnTo>
                  <a:pt x="0" y="4030371"/>
                </a:lnTo>
                <a:lnTo>
                  <a:pt x="8015265" y="4030371"/>
                </a:lnTo>
                <a:lnTo>
                  <a:pt x="8015265" y="2396330"/>
                </a:lnTo>
                <a:lnTo>
                  <a:pt x="8015261" y="2396330"/>
                </a:ln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flipH="1">
            <a:off x="0" y="2821574"/>
            <a:ext cx="8018686" cy="4036427"/>
          </a:xfrm>
          <a:custGeom>
            <a:avLst/>
            <a:gdLst/>
            <a:ahLst/>
            <a:cxnLst/>
            <a:rect l="l" t="t" r="r" b="b"/>
            <a:pathLst>
              <a:path w="8018686" h="4036427" extrusionOk="0">
                <a:moveTo>
                  <a:pt x="8018682" y="0"/>
                </a:moveTo>
                <a:lnTo>
                  <a:pt x="8008887" y="9872"/>
                </a:lnTo>
                <a:cubicBezTo>
                  <a:pt x="7913945" y="120415"/>
                  <a:pt x="7835247" y="244321"/>
                  <a:pt x="7776309" y="378211"/>
                </a:cubicBezTo>
                <a:lnTo>
                  <a:pt x="7704843" y="599437"/>
                </a:lnTo>
                <a:lnTo>
                  <a:pt x="7460520" y="672310"/>
                </a:lnTo>
                <a:cubicBezTo>
                  <a:pt x="7274730" y="747816"/>
                  <a:pt x="7107412" y="857079"/>
                  <a:pt x="6966901" y="992097"/>
                </a:cubicBezTo>
                <a:lnTo>
                  <a:pt x="6964690" y="994669"/>
                </a:lnTo>
                <a:lnTo>
                  <a:pt x="6887469" y="954393"/>
                </a:lnTo>
                <a:cubicBezTo>
                  <a:pt x="6683942" y="871678"/>
                  <a:pt x="6460179" y="825935"/>
                  <a:pt x="6225295" y="825935"/>
                </a:cubicBezTo>
                <a:cubicBezTo>
                  <a:pt x="5755529" y="825935"/>
                  <a:pt x="5330238" y="1008895"/>
                  <a:pt x="5022387" y="1304703"/>
                </a:cubicBezTo>
                <a:lnTo>
                  <a:pt x="4824880" y="1534717"/>
                </a:lnTo>
                <a:lnTo>
                  <a:pt x="4615481" y="1425505"/>
                </a:lnTo>
                <a:cubicBezTo>
                  <a:pt x="4361069" y="1322110"/>
                  <a:pt x="4081366" y="1264934"/>
                  <a:pt x="3787763" y="1264934"/>
                </a:cubicBezTo>
                <a:cubicBezTo>
                  <a:pt x="2613349" y="1264934"/>
                  <a:pt x="1661296" y="2179737"/>
                  <a:pt x="1661296" y="3308202"/>
                </a:cubicBezTo>
                <a:lnTo>
                  <a:pt x="1686967" y="3552937"/>
                </a:lnTo>
                <a:lnTo>
                  <a:pt x="1538587" y="3475548"/>
                </a:lnTo>
                <a:cubicBezTo>
                  <a:pt x="1395538" y="3417414"/>
                  <a:pt x="1238263" y="3385263"/>
                  <a:pt x="1073176" y="3385263"/>
                </a:cubicBezTo>
                <a:cubicBezTo>
                  <a:pt x="660452" y="3385263"/>
                  <a:pt x="296569" y="3586193"/>
                  <a:pt x="81697" y="3891802"/>
                </a:cubicBezTo>
                <a:lnTo>
                  <a:pt x="0" y="4036427"/>
                </a:lnTo>
                <a:lnTo>
                  <a:pt x="8018686" y="4036427"/>
                </a:lnTo>
                <a:lnTo>
                  <a:pt x="8018686" y="2396330"/>
                </a:lnTo>
                <a:lnTo>
                  <a:pt x="8018682" y="2396330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908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2"/>
          <p:cNvGrpSpPr/>
          <p:nvPr/>
        </p:nvGrpSpPr>
        <p:grpSpPr>
          <a:xfrm>
            <a:off x="4706039" y="3927027"/>
            <a:ext cx="6354117" cy="2821902"/>
            <a:chOff x="5717524" y="1485648"/>
            <a:chExt cx="5163430" cy="2293111"/>
          </a:xfrm>
        </p:grpSpPr>
        <p:sp>
          <p:nvSpPr>
            <p:cNvPr id="21" name="Google Shape;21;p2"/>
            <p:cNvSpPr/>
            <p:nvPr/>
          </p:nvSpPr>
          <p:spPr>
            <a:xfrm>
              <a:off x="6358411" y="2004414"/>
              <a:ext cx="666000" cy="66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64655" y="2412157"/>
              <a:ext cx="889200" cy="889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25729" y="2952117"/>
              <a:ext cx="774000" cy="774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796624" y="2420231"/>
              <a:ext cx="681300" cy="68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840211" y="2452528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475863" y="2421240"/>
              <a:ext cx="667200" cy="667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004722" y="1993309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399347" y="1497757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096754" y="1740990"/>
              <a:ext cx="784200" cy="784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637536" y="1808612"/>
              <a:ext cx="619800" cy="6198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11377" y="2288015"/>
              <a:ext cx="758100" cy="758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899380" y="2503998"/>
              <a:ext cx="620700" cy="6207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7558" y="298945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271613" y="251812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17524" y="1605752"/>
              <a:ext cx="780300" cy="780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66156" y="1485648"/>
              <a:ext cx="573300" cy="573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693677" y="1892384"/>
              <a:ext cx="342000" cy="342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931676" y="1826781"/>
              <a:ext cx="801300" cy="80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50737" y="1563994"/>
              <a:ext cx="382500" cy="382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-36333" y="4517994"/>
            <a:ext cx="10075598" cy="2339546"/>
            <a:chOff x="775121" y="-131712"/>
            <a:chExt cx="10075598" cy="2339546"/>
          </a:xfrm>
        </p:grpSpPr>
        <p:sp>
          <p:nvSpPr>
            <p:cNvPr id="41" name="Google Shape;41;p2"/>
            <p:cNvSpPr/>
            <p:nvPr/>
          </p:nvSpPr>
          <p:spPr>
            <a:xfrm>
              <a:off x="788241" y="-130696"/>
              <a:ext cx="10062478" cy="2338530"/>
            </a:xfrm>
            <a:custGeom>
              <a:avLst/>
              <a:gdLst/>
              <a:ahLst/>
              <a:cxnLst/>
              <a:rect l="l" t="t" r="r" b="b"/>
              <a:pathLst>
                <a:path w="8545629" h="1986013" extrusionOk="0">
                  <a:moveTo>
                    <a:pt x="774032" y="0"/>
                  </a:moveTo>
                  <a:cubicBezTo>
                    <a:pt x="1026759" y="0"/>
                    <a:pt x="1255559" y="102437"/>
                    <a:pt x="1421179" y="268056"/>
                  </a:cubicBezTo>
                  <a:lnTo>
                    <a:pt x="1504626" y="369196"/>
                  </a:lnTo>
                  <a:lnTo>
                    <a:pt x="1520005" y="361788"/>
                  </a:lnTo>
                  <a:cubicBezTo>
                    <a:pt x="1709339" y="281706"/>
                    <a:pt x="1917501" y="237423"/>
                    <a:pt x="2136006" y="237423"/>
                  </a:cubicBezTo>
                  <a:cubicBezTo>
                    <a:pt x="2245259" y="237423"/>
                    <a:pt x="2351926" y="248494"/>
                    <a:pt x="2454946" y="269575"/>
                  </a:cubicBezTo>
                  <a:lnTo>
                    <a:pt x="2531896" y="289361"/>
                  </a:lnTo>
                  <a:lnTo>
                    <a:pt x="2568288" y="271830"/>
                  </a:lnTo>
                  <a:cubicBezTo>
                    <a:pt x="2735455" y="201124"/>
                    <a:pt x="2919245" y="162026"/>
                    <a:pt x="3112168" y="162026"/>
                  </a:cubicBezTo>
                  <a:cubicBezTo>
                    <a:pt x="3690935" y="162026"/>
                    <a:pt x="4187514" y="513913"/>
                    <a:pt x="4399631" y="1015414"/>
                  </a:cubicBezTo>
                  <a:lnTo>
                    <a:pt x="4403443" y="1027694"/>
                  </a:lnTo>
                  <a:lnTo>
                    <a:pt x="4412222" y="1024969"/>
                  </a:lnTo>
                  <a:cubicBezTo>
                    <a:pt x="4452950" y="1016634"/>
                    <a:pt x="4495119" y="1012258"/>
                    <a:pt x="4538311" y="1012258"/>
                  </a:cubicBezTo>
                  <a:cubicBezTo>
                    <a:pt x="4797461" y="1012258"/>
                    <a:pt x="5019809" y="1169820"/>
                    <a:pt x="5114787" y="1394372"/>
                  </a:cubicBezTo>
                  <a:lnTo>
                    <a:pt x="5136218" y="1463413"/>
                  </a:lnTo>
                  <a:lnTo>
                    <a:pt x="5155105" y="1470844"/>
                  </a:lnTo>
                  <a:cubicBezTo>
                    <a:pt x="5228298" y="1510604"/>
                    <a:pt x="5290806" y="1567541"/>
                    <a:pt x="5337220" y="1636243"/>
                  </a:cubicBezTo>
                  <a:lnTo>
                    <a:pt x="5374027" y="1704055"/>
                  </a:lnTo>
                  <a:lnTo>
                    <a:pt x="5431003" y="1657046"/>
                  </a:lnTo>
                  <a:cubicBezTo>
                    <a:pt x="5525352" y="1593305"/>
                    <a:pt x="5639090" y="1556086"/>
                    <a:pt x="5761522" y="1556086"/>
                  </a:cubicBezTo>
                  <a:cubicBezTo>
                    <a:pt x="5883953" y="1556086"/>
                    <a:pt x="5997692" y="1593305"/>
                    <a:pt x="6092040" y="1657046"/>
                  </a:cubicBezTo>
                  <a:lnTo>
                    <a:pt x="6098001" y="1661964"/>
                  </a:lnTo>
                  <a:lnTo>
                    <a:pt x="6116748" y="1627424"/>
                  </a:lnTo>
                  <a:cubicBezTo>
                    <a:pt x="6222983" y="1470176"/>
                    <a:pt x="6402888" y="1366790"/>
                    <a:pt x="6606941" y="1366790"/>
                  </a:cubicBezTo>
                  <a:cubicBezTo>
                    <a:pt x="6729373" y="1366790"/>
                    <a:pt x="6843111" y="1404009"/>
                    <a:pt x="6937460" y="1467750"/>
                  </a:cubicBezTo>
                  <a:lnTo>
                    <a:pt x="6963568" y="1489291"/>
                  </a:lnTo>
                  <a:lnTo>
                    <a:pt x="6978504" y="1472857"/>
                  </a:lnTo>
                  <a:cubicBezTo>
                    <a:pt x="7208571" y="1242791"/>
                    <a:pt x="7526405" y="1100491"/>
                    <a:pt x="7877475" y="1100491"/>
                  </a:cubicBezTo>
                  <a:cubicBezTo>
                    <a:pt x="8096894" y="1100491"/>
                    <a:pt x="8303330" y="1156077"/>
                    <a:pt x="8483470" y="1253935"/>
                  </a:cubicBezTo>
                  <a:lnTo>
                    <a:pt x="8545629" y="1291697"/>
                  </a:lnTo>
                  <a:lnTo>
                    <a:pt x="8545629" y="1986013"/>
                  </a:lnTo>
                  <a:lnTo>
                    <a:pt x="0" y="1986013"/>
                  </a:lnTo>
                  <a:lnTo>
                    <a:pt x="0" y="150127"/>
                  </a:lnTo>
                  <a:lnTo>
                    <a:pt x="104833" y="199054"/>
                  </a:lnTo>
                  <a:lnTo>
                    <a:pt x="165700" y="236032"/>
                  </a:lnTo>
                  <a:lnTo>
                    <a:pt x="262333" y="156302"/>
                  </a:lnTo>
                  <a:cubicBezTo>
                    <a:pt x="408401" y="57621"/>
                    <a:pt x="584487" y="0"/>
                    <a:pt x="77403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75121" y="-131712"/>
              <a:ext cx="10062478" cy="2338530"/>
            </a:xfrm>
            <a:custGeom>
              <a:avLst/>
              <a:gdLst/>
              <a:ahLst/>
              <a:cxnLst/>
              <a:rect l="l" t="t" r="r" b="b"/>
              <a:pathLst>
                <a:path w="8545629" h="1986013" extrusionOk="0">
                  <a:moveTo>
                    <a:pt x="774032" y="0"/>
                  </a:moveTo>
                  <a:cubicBezTo>
                    <a:pt x="1026759" y="0"/>
                    <a:pt x="1255559" y="102437"/>
                    <a:pt x="1421179" y="268056"/>
                  </a:cubicBezTo>
                  <a:lnTo>
                    <a:pt x="1504626" y="369196"/>
                  </a:lnTo>
                  <a:lnTo>
                    <a:pt x="1520005" y="361788"/>
                  </a:lnTo>
                  <a:cubicBezTo>
                    <a:pt x="1709339" y="281706"/>
                    <a:pt x="1917501" y="237423"/>
                    <a:pt x="2136006" y="237423"/>
                  </a:cubicBezTo>
                  <a:cubicBezTo>
                    <a:pt x="2245259" y="237423"/>
                    <a:pt x="2351926" y="248494"/>
                    <a:pt x="2454946" y="269575"/>
                  </a:cubicBezTo>
                  <a:lnTo>
                    <a:pt x="2531896" y="289361"/>
                  </a:lnTo>
                  <a:lnTo>
                    <a:pt x="2568288" y="271830"/>
                  </a:lnTo>
                  <a:cubicBezTo>
                    <a:pt x="2735455" y="201124"/>
                    <a:pt x="2919245" y="162026"/>
                    <a:pt x="3112168" y="162026"/>
                  </a:cubicBezTo>
                  <a:cubicBezTo>
                    <a:pt x="3690935" y="162026"/>
                    <a:pt x="4187514" y="513913"/>
                    <a:pt x="4399631" y="1015414"/>
                  </a:cubicBezTo>
                  <a:lnTo>
                    <a:pt x="4403443" y="1027694"/>
                  </a:lnTo>
                  <a:lnTo>
                    <a:pt x="4412222" y="1024969"/>
                  </a:lnTo>
                  <a:cubicBezTo>
                    <a:pt x="4452950" y="1016634"/>
                    <a:pt x="4495119" y="1012258"/>
                    <a:pt x="4538311" y="1012258"/>
                  </a:cubicBezTo>
                  <a:cubicBezTo>
                    <a:pt x="4797461" y="1012258"/>
                    <a:pt x="5019809" y="1169820"/>
                    <a:pt x="5114787" y="1394372"/>
                  </a:cubicBezTo>
                  <a:lnTo>
                    <a:pt x="5136218" y="1463413"/>
                  </a:lnTo>
                  <a:lnTo>
                    <a:pt x="5155105" y="1470844"/>
                  </a:lnTo>
                  <a:cubicBezTo>
                    <a:pt x="5228298" y="1510604"/>
                    <a:pt x="5290806" y="1567541"/>
                    <a:pt x="5337220" y="1636243"/>
                  </a:cubicBezTo>
                  <a:lnTo>
                    <a:pt x="5374027" y="1704055"/>
                  </a:lnTo>
                  <a:lnTo>
                    <a:pt x="5431003" y="1657046"/>
                  </a:lnTo>
                  <a:cubicBezTo>
                    <a:pt x="5525352" y="1593305"/>
                    <a:pt x="5639090" y="1556086"/>
                    <a:pt x="5761522" y="1556086"/>
                  </a:cubicBezTo>
                  <a:cubicBezTo>
                    <a:pt x="5883953" y="1556086"/>
                    <a:pt x="5997692" y="1593305"/>
                    <a:pt x="6092040" y="1657046"/>
                  </a:cubicBezTo>
                  <a:lnTo>
                    <a:pt x="6098001" y="1661964"/>
                  </a:lnTo>
                  <a:lnTo>
                    <a:pt x="6116748" y="1627424"/>
                  </a:lnTo>
                  <a:cubicBezTo>
                    <a:pt x="6222983" y="1470176"/>
                    <a:pt x="6402888" y="1366790"/>
                    <a:pt x="6606941" y="1366790"/>
                  </a:cubicBezTo>
                  <a:cubicBezTo>
                    <a:pt x="6729373" y="1366790"/>
                    <a:pt x="6843111" y="1404009"/>
                    <a:pt x="6937460" y="1467750"/>
                  </a:cubicBezTo>
                  <a:lnTo>
                    <a:pt x="6963568" y="1489291"/>
                  </a:lnTo>
                  <a:lnTo>
                    <a:pt x="6978504" y="1472857"/>
                  </a:lnTo>
                  <a:cubicBezTo>
                    <a:pt x="7208571" y="1242791"/>
                    <a:pt x="7526405" y="1100491"/>
                    <a:pt x="7877475" y="1100491"/>
                  </a:cubicBezTo>
                  <a:cubicBezTo>
                    <a:pt x="8096894" y="1100491"/>
                    <a:pt x="8303330" y="1156077"/>
                    <a:pt x="8483470" y="1253935"/>
                  </a:cubicBezTo>
                  <a:lnTo>
                    <a:pt x="8545629" y="1291697"/>
                  </a:lnTo>
                  <a:lnTo>
                    <a:pt x="8545629" y="1986013"/>
                  </a:lnTo>
                  <a:lnTo>
                    <a:pt x="0" y="1986013"/>
                  </a:lnTo>
                  <a:lnTo>
                    <a:pt x="0" y="150127"/>
                  </a:lnTo>
                  <a:lnTo>
                    <a:pt x="104833" y="199054"/>
                  </a:lnTo>
                  <a:lnTo>
                    <a:pt x="165700" y="236032"/>
                  </a:lnTo>
                  <a:lnTo>
                    <a:pt x="262333" y="156302"/>
                  </a:lnTo>
                  <a:cubicBezTo>
                    <a:pt x="408401" y="57621"/>
                    <a:pt x="584487" y="0"/>
                    <a:pt x="774032" y="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254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8171666" y="4243033"/>
            <a:ext cx="4030736" cy="2614967"/>
            <a:chOff x="7386012" y="-268761"/>
            <a:chExt cx="4030736" cy="2614967"/>
          </a:xfrm>
        </p:grpSpPr>
        <p:sp>
          <p:nvSpPr>
            <p:cNvPr id="44" name="Google Shape;44;p2"/>
            <p:cNvSpPr/>
            <p:nvPr/>
          </p:nvSpPr>
          <p:spPr>
            <a:xfrm>
              <a:off x="7396411" y="-268761"/>
              <a:ext cx="4020337" cy="2614396"/>
            </a:xfrm>
            <a:custGeom>
              <a:avLst/>
              <a:gdLst/>
              <a:ahLst/>
              <a:cxnLst/>
              <a:rect l="l" t="t" r="r" b="b"/>
              <a:pathLst>
                <a:path w="4020337" h="2614396" extrusionOk="0">
                  <a:moveTo>
                    <a:pt x="4020335" y="0"/>
                  </a:moveTo>
                  <a:lnTo>
                    <a:pt x="4020335" y="1218572"/>
                  </a:lnTo>
                  <a:lnTo>
                    <a:pt x="4020337" y="1218572"/>
                  </a:lnTo>
                  <a:lnTo>
                    <a:pt x="4020337" y="2405476"/>
                  </a:lnTo>
                  <a:lnTo>
                    <a:pt x="4020336" y="2405476"/>
                  </a:lnTo>
                  <a:lnTo>
                    <a:pt x="4020336" y="2614395"/>
                  </a:lnTo>
                  <a:lnTo>
                    <a:pt x="2394088" y="2614395"/>
                  </a:lnTo>
                  <a:lnTo>
                    <a:pt x="2394086" y="2614396"/>
                  </a:lnTo>
                  <a:lnTo>
                    <a:pt x="1469252" y="2614396"/>
                  </a:lnTo>
                  <a:lnTo>
                    <a:pt x="1469250" y="2614395"/>
                  </a:lnTo>
                  <a:lnTo>
                    <a:pt x="1091301" y="2614395"/>
                  </a:lnTo>
                  <a:lnTo>
                    <a:pt x="1091300" y="2614396"/>
                  </a:lnTo>
                  <a:lnTo>
                    <a:pt x="90996" y="2614396"/>
                  </a:lnTo>
                  <a:lnTo>
                    <a:pt x="46401" y="2533104"/>
                  </a:lnTo>
                  <a:cubicBezTo>
                    <a:pt x="16522" y="2463207"/>
                    <a:pt x="0" y="2386359"/>
                    <a:pt x="0" y="2305693"/>
                  </a:cubicBezTo>
                  <a:cubicBezTo>
                    <a:pt x="0" y="1983030"/>
                    <a:pt x="264357" y="1721460"/>
                    <a:pt x="590460" y="1721460"/>
                  </a:cubicBezTo>
                  <a:cubicBezTo>
                    <a:pt x="671984" y="1721460"/>
                    <a:pt x="749651" y="1737809"/>
                    <a:pt x="820292" y="1767371"/>
                  </a:cubicBezTo>
                  <a:lnTo>
                    <a:pt x="893566" y="1806725"/>
                  </a:lnTo>
                  <a:lnTo>
                    <a:pt x="880889" y="1682273"/>
                  </a:lnTo>
                  <a:cubicBezTo>
                    <a:pt x="880889" y="1108431"/>
                    <a:pt x="1351038" y="643239"/>
                    <a:pt x="1930995" y="643239"/>
                  </a:cubicBezTo>
                  <a:cubicBezTo>
                    <a:pt x="2075984" y="643239"/>
                    <a:pt x="2214109" y="672314"/>
                    <a:pt x="2339744" y="724892"/>
                  </a:cubicBezTo>
                  <a:lnTo>
                    <a:pt x="2443151" y="780428"/>
                  </a:lnTo>
                  <a:lnTo>
                    <a:pt x="2540685" y="663462"/>
                  </a:lnTo>
                  <a:cubicBezTo>
                    <a:pt x="2692710" y="513039"/>
                    <a:pt x="2902730" y="420001"/>
                    <a:pt x="3134713" y="420001"/>
                  </a:cubicBezTo>
                  <a:cubicBezTo>
                    <a:pt x="3250705" y="420001"/>
                    <a:pt x="3361205" y="443262"/>
                    <a:pt x="3461712" y="485324"/>
                  </a:cubicBezTo>
                  <a:lnTo>
                    <a:pt x="3499846" y="505805"/>
                  </a:lnTo>
                  <a:lnTo>
                    <a:pt x="3500938" y="504497"/>
                  </a:lnTo>
                  <a:cubicBezTo>
                    <a:pt x="3570326" y="435838"/>
                    <a:pt x="3652952" y="380276"/>
                    <a:pt x="3744700" y="341880"/>
                  </a:cubicBezTo>
                  <a:lnTo>
                    <a:pt x="3865353" y="304823"/>
                  </a:lnTo>
                  <a:lnTo>
                    <a:pt x="3900645" y="192326"/>
                  </a:lnTo>
                  <a:cubicBezTo>
                    <a:pt x="3929750" y="124241"/>
                    <a:pt x="3968613" y="61233"/>
                    <a:pt x="4015498" y="502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386012" y="-268190"/>
              <a:ext cx="4020337" cy="2614396"/>
            </a:xfrm>
            <a:custGeom>
              <a:avLst/>
              <a:gdLst/>
              <a:ahLst/>
              <a:cxnLst/>
              <a:rect l="l" t="t" r="r" b="b"/>
              <a:pathLst>
                <a:path w="4020337" h="2614396" extrusionOk="0">
                  <a:moveTo>
                    <a:pt x="4020335" y="0"/>
                  </a:moveTo>
                  <a:lnTo>
                    <a:pt x="4020335" y="1218572"/>
                  </a:lnTo>
                  <a:lnTo>
                    <a:pt x="4020337" y="1218572"/>
                  </a:lnTo>
                  <a:lnTo>
                    <a:pt x="4020337" y="2405476"/>
                  </a:lnTo>
                  <a:lnTo>
                    <a:pt x="4020336" y="2405476"/>
                  </a:lnTo>
                  <a:lnTo>
                    <a:pt x="4020336" y="2614395"/>
                  </a:lnTo>
                  <a:lnTo>
                    <a:pt x="2394088" y="2614395"/>
                  </a:lnTo>
                  <a:lnTo>
                    <a:pt x="2394086" y="2614396"/>
                  </a:lnTo>
                  <a:lnTo>
                    <a:pt x="1469252" y="2614396"/>
                  </a:lnTo>
                  <a:lnTo>
                    <a:pt x="1469250" y="2614395"/>
                  </a:lnTo>
                  <a:lnTo>
                    <a:pt x="1091301" y="2614395"/>
                  </a:lnTo>
                  <a:lnTo>
                    <a:pt x="1091300" y="2614396"/>
                  </a:lnTo>
                  <a:lnTo>
                    <a:pt x="90996" y="2614396"/>
                  </a:lnTo>
                  <a:lnTo>
                    <a:pt x="46401" y="2533104"/>
                  </a:lnTo>
                  <a:cubicBezTo>
                    <a:pt x="16522" y="2463207"/>
                    <a:pt x="0" y="2386359"/>
                    <a:pt x="0" y="2305693"/>
                  </a:cubicBezTo>
                  <a:cubicBezTo>
                    <a:pt x="0" y="1983030"/>
                    <a:pt x="264357" y="1721460"/>
                    <a:pt x="590460" y="1721460"/>
                  </a:cubicBezTo>
                  <a:cubicBezTo>
                    <a:pt x="671984" y="1721460"/>
                    <a:pt x="749651" y="1737809"/>
                    <a:pt x="820292" y="1767371"/>
                  </a:cubicBezTo>
                  <a:lnTo>
                    <a:pt x="893566" y="1806725"/>
                  </a:lnTo>
                  <a:lnTo>
                    <a:pt x="880889" y="1682273"/>
                  </a:lnTo>
                  <a:cubicBezTo>
                    <a:pt x="880889" y="1108431"/>
                    <a:pt x="1351038" y="643239"/>
                    <a:pt x="1930995" y="643239"/>
                  </a:cubicBezTo>
                  <a:cubicBezTo>
                    <a:pt x="2075984" y="643239"/>
                    <a:pt x="2214109" y="672314"/>
                    <a:pt x="2339744" y="724892"/>
                  </a:cubicBezTo>
                  <a:lnTo>
                    <a:pt x="2443151" y="780428"/>
                  </a:lnTo>
                  <a:lnTo>
                    <a:pt x="2540685" y="663462"/>
                  </a:lnTo>
                  <a:cubicBezTo>
                    <a:pt x="2692710" y="513039"/>
                    <a:pt x="2902730" y="420001"/>
                    <a:pt x="3134713" y="420001"/>
                  </a:cubicBezTo>
                  <a:cubicBezTo>
                    <a:pt x="3250705" y="420001"/>
                    <a:pt x="3361205" y="443262"/>
                    <a:pt x="3461712" y="485324"/>
                  </a:cubicBezTo>
                  <a:lnTo>
                    <a:pt x="3499846" y="505805"/>
                  </a:lnTo>
                  <a:lnTo>
                    <a:pt x="3500938" y="504497"/>
                  </a:lnTo>
                  <a:cubicBezTo>
                    <a:pt x="3570326" y="435838"/>
                    <a:pt x="3652952" y="380276"/>
                    <a:pt x="3744700" y="341880"/>
                  </a:cubicBezTo>
                  <a:lnTo>
                    <a:pt x="3865353" y="304823"/>
                  </a:lnTo>
                  <a:lnTo>
                    <a:pt x="3900645" y="192326"/>
                  </a:lnTo>
                  <a:cubicBezTo>
                    <a:pt x="3929750" y="124241"/>
                    <a:pt x="3968613" y="61233"/>
                    <a:pt x="4015498" y="5020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1392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7634671" y="2803783"/>
            <a:ext cx="968786" cy="1576991"/>
            <a:chOff x="7198405" y="1262964"/>
            <a:chExt cx="1688958" cy="3111663"/>
          </a:xfrm>
        </p:grpSpPr>
        <p:sp>
          <p:nvSpPr>
            <p:cNvPr id="47" name="Google Shape;47;p2"/>
            <p:cNvSpPr/>
            <p:nvPr/>
          </p:nvSpPr>
          <p:spPr>
            <a:xfrm>
              <a:off x="7198405" y="1262964"/>
              <a:ext cx="1688958" cy="3111663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50805" y="1415365"/>
              <a:ext cx="1376501" cy="2536005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503206" y="1532074"/>
              <a:ext cx="1085156" cy="1999243"/>
            </a:xfrm>
            <a:custGeom>
              <a:avLst/>
              <a:gdLst/>
              <a:ahLst/>
              <a:cxnLst/>
              <a:rect l="l" t="t" r="r" b="b"/>
              <a:pathLst>
                <a:path w="1688958" h="3111663" extrusionOk="0">
                  <a:moveTo>
                    <a:pt x="580448" y="0"/>
                  </a:moveTo>
                  <a:lnTo>
                    <a:pt x="603492" y="46374"/>
                  </a:lnTo>
                  <a:cubicBezTo>
                    <a:pt x="675082" y="208673"/>
                    <a:pt x="723482" y="406052"/>
                    <a:pt x="744113" y="625219"/>
                  </a:cubicBezTo>
                  <a:lnTo>
                    <a:pt x="745560" y="649106"/>
                  </a:lnTo>
                  <a:lnTo>
                    <a:pt x="819498" y="560158"/>
                  </a:lnTo>
                  <a:lnTo>
                    <a:pt x="862647" y="517957"/>
                  </a:lnTo>
                  <a:lnTo>
                    <a:pt x="905797" y="560158"/>
                  </a:lnTo>
                  <a:lnTo>
                    <a:pt x="946975" y="609696"/>
                  </a:lnTo>
                  <a:lnTo>
                    <a:pt x="965455" y="466146"/>
                  </a:lnTo>
                  <a:cubicBezTo>
                    <a:pt x="991127" y="310564"/>
                    <a:pt x="1031775" y="169107"/>
                    <a:pt x="1085467" y="47383"/>
                  </a:cubicBezTo>
                  <a:lnTo>
                    <a:pt x="1108511" y="1009"/>
                  </a:lnTo>
                  <a:lnTo>
                    <a:pt x="1144751" y="37999"/>
                  </a:lnTo>
                  <a:cubicBezTo>
                    <a:pt x="1381181" y="302508"/>
                    <a:pt x="1572723" y="729125"/>
                    <a:pt x="1651694" y="1228027"/>
                  </a:cubicBezTo>
                  <a:cubicBezTo>
                    <a:pt x="1730666" y="1726930"/>
                    <a:pt x="1680246" y="2191847"/>
                    <a:pt x="1537067" y="2516445"/>
                  </a:cubicBezTo>
                  <a:lnTo>
                    <a:pt x="1514023" y="2562819"/>
                  </a:lnTo>
                  <a:lnTo>
                    <a:pt x="1477783" y="2525829"/>
                  </a:lnTo>
                  <a:cubicBezTo>
                    <a:pt x="1418675" y="2459702"/>
                    <a:pt x="1362374" y="2383443"/>
                    <a:pt x="1309935" y="2298455"/>
                  </a:cubicBezTo>
                  <a:lnTo>
                    <a:pt x="1303333" y="2285690"/>
                  </a:lnTo>
                  <a:lnTo>
                    <a:pt x="1287907" y="2355131"/>
                  </a:lnTo>
                  <a:cubicBezTo>
                    <a:pt x="1212029" y="2636883"/>
                    <a:pt x="1078480" y="2883074"/>
                    <a:pt x="905797" y="3069462"/>
                  </a:cubicBezTo>
                  <a:lnTo>
                    <a:pt x="862647" y="3111663"/>
                  </a:lnTo>
                  <a:lnTo>
                    <a:pt x="819498" y="3069462"/>
                  </a:lnTo>
                  <a:cubicBezTo>
                    <a:pt x="646815" y="2883074"/>
                    <a:pt x="513266" y="2636883"/>
                    <a:pt x="437388" y="2355131"/>
                  </a:cubicBezTo>
                  <a:lnTo>
                    <a:pt x="410887" y="2235835"/>
                  </a:lnTo>
                  <a:lnTo>
                    <a:pt x="379024" y="2297446"/>
                  </a:lnTo>
                  <a:cubicBezTo>
                    <a:pt x="326585" y="2382434"/>
                    <a:pt x="270283" y="2458693"/>
                    <a:pt x="211176" y="2524820"/>
                  </a:cubicBezTo>
                  <a:lnTo>
                    <a:pt x="174936" y="2561810"/>
                  </a:lnTo>
                  <a:lnTo>
                    <a:pt x="151892" y="2515436"/>
                  </a:lnTo>
                  <a:cubicBezTo>
                    <a:pt x="8713" y="2190838"/>
                    <a:pt x="-41708" y="1725921"/>
                    <a:pt x="37264" y="1227018"/>
                  </a:cubicBezTo>
                  <a:cubicBezTo>
                    <a:pt x="116236" y="728116"/>
                    <a:pt x="307778" y="301499"/>
                    <a:pt x="544208" y="36990"/>
                  </a:cubicBezTo>
                  <a:close/>
                </a:path>
              </a:pathLst>
            </a:custGeom>
            <a:solidFill>
              <a:srgbClr val="F4D373"/>
            </a:solidFill>
            <a:ln>
              <a:noFill/>
            </a:ln>
            <a:effectLst>
              <a:outerShdw blurRad="241300" dist="139700" dir="4200000" algn="ctr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7472644" y="278561"/>
            <a:ext cx="1277633" cy="2932933"/>
          </a:xfrm>
          <a:custGeom>
            <a:avLst/>
            <a:gdLst/>
            <a:ahLst/>
            <a:cxnLst/>
            <a:rect l="l" t="t" r="r" b="b"/>
            <a:pathLst>
              <a:path w="990413" h="2180619" extrusionOk="0">
                <a:moveTo>
                  <a:pt x="504921" y="0"/>
                </a:moveTo>
                <a:lnTo>
                  <a:pt x="621519" y="155925"/>
                </a:lnTo>
                <a:cubicBezTo>
                  <a:pt x="854420" y="500663"/>
                  <a:pt x="990413" y="916250"/>
                  <a:pt x="990413" y="1363601"/>
                </a:cubicBezTo>
                <a:cubicBezTo>
                  <a:pt x="990413" y="1624556"/>
                  <a:pt x="944138" y="1874702"/>
                  <a:pt x="859345" y="2106281"/>
                </a:cubicBezTo>
                <a:lnTo>
                  <a:pt x="828446" y="2180619"/>
                </a:lnTo>
                <a:lnTo>
                  <a:pt x="789836" y="2173495"/>
                </a:lnTo>
                <a:cubicBezTo>
                  <a:pt x="687933" y="2158531"/>
                  <a:pt x="582424" y="2150673"/>
                  <a:pt x="474357" y="2150673"/>
                </a:cubicBezTo>
                <a:cubicBezTo>
                  <a:pt x="366290" y="2150673"/>
                  <a:pt x="260781" y="2158531"/>
                  <a:pt x="158878" y="2173495"/>
                </a:cubicBezTo>
                <a:lnTo>
                  <a:pt x="148613" y="2175389"/>
                </a:lnTo>
                <a:lnTo>
                  <a:pt x="97110" y="2029132"/>
                </a:lnTo>
                <a:cubicBezTo>
                  <a:pt x="33999" y="1826224"/>
                  <a:pt x="0" y="1610490"/>
                  <a:pt x="0" y="1386814"/>
                </a:cubicBezTo>
                <a:cubicBezTo>
                  <a:pt x="0" y="864905"/>
                  <a:pt x="185102" y="386229"/>
                  <a:pt x="493239" y="12854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FFFFFF"/>
              </a:gs>
            </a:gsLst>
            <a:lin ang="10800025" scaled="0"/>
          </a:gradFill>
          <a:ln>
            <a:noFill/>
          </a:ln>
          <a:effectLst>
            <a:outerShdw blurRad="952500" dist="889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617182" y="266728"/>
            <a:ext cx="986961" cy="992843"/>
          </a:xfrm>
          <a:custGeom>
            <a:avLst/>
            <a:gdLst/>
            <a:ahLst/>
            <a:cxnLst/>
            <a:rect l="l" t="t" r="r" b="b"/>
            <a:pathLst>
              <a:path w="1012268" h="992843" extrusionOk="0">
                <a:moveTo>
                  <a:pt x="508465" y="0"/>
                </a:moveTo>
                <a:lnTo>
                  <a:pt x="551496" y="46653"/>
                </a:lnTo>
                <a:cubicBezTo>
                  <a:pt x="708224" y="235619"/>
                  <a:pt x="844821" y="473726"/>
                  <a:pt x="954345" y="748587"/>
                </a:cubicBezTo>
                <a:lnTo>
                  <a:pt x="1012268" y="914221"/>
                </a:lnTo>
                <a:lnTo>
                  <a:pt x="852432" y="955319"/>
                </a:lnTo>
                <a:cubicBezTo>
                  <a:pt x="732199" y="979923"/>
                  <a:pt x="607710" y="992843"/>
                  <a:pt x="480204" y="992843"/>
                </a:cubicBezTo>
                <a:cubicBezTo>
                  <a:pt x="352697" y="992843"/>
                  <a:pt x="228209" y="979923"/>
                  <a:pt x="107976" y="955319"/>
                </a:cubicBezTo>
                <a:lnTo>
                  <a:pt x="0" y="927556"/>
                </a:lnTo>
                <a:lnTo>
                  <a:pt x="62586" y="748587"/>
                </a:lnTo>
                <a:cubicBezTo>
                  <a:pt x="172110" y="473726"/>
                  <a:pt x="308707" y="235619"/>
                  <a:pt x="465435" y="46653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7679051" y="271774"/>
            <a:ext cx="868147" cy="775849"/>
          </a:xfrm>
          <a:custGeom>
            <a:avLst/>
            <a:gdLst/>
            <a:ahLst/>
            <a:cxnLst/>
            <a:rect l="l" t="t" r="r" b="b"/>
            <a:pathLst>
              <a:path w="868147" h="775849" extrusionOk="0">
                <a:moveTo>
                  <a:pt x="439529" y="0"/>
                </a:moveTo>
                <a:lnTo>
                  <a:pt x="482560" y="46653"/>
                </a:lnTo>
                <a:cubicBezTo>
                  <a:pt x="587046" y="172630"/>
                  <a:pt x="682584" y="320448"/>
                  <a:pt x="767118" y="486436"/>
                </a:cubicBezTo>
                <a:lnTo>
                  <a:pt x="868147" y="710331"/>
                </a:lnTo>
                <a:lnTo>
                  <a:pt x="759274" y="738325"/>
                </a:lnTo>
                <a:cubicBezTo>
                  <a:pt x="639041" y="762928"/>
                  <a:pt x="514552" y="775849"/>
                  <a:pt x="387046" y="775849"/>
                </a:cubicBezTo>
                <a:cubicBezTo>
                  <a:pt x="259540" y="775849"/>
                  <a:pt x="135051" y="762928"/>
                  <a:pt x="14818" y="738325"/>
                </a:cubicBezTo>
                <a:lnTo>
                  <a:pt x="0" y="734515"/>
                </a:lnTo>
                <a:lnTo>
                  <a:pt x="111941" y="486436"/>
                </a:lnTo>
                <a:cubicBezTo>
                  <a:pt x="196476" y="320448"/>
                  <a:pt x="292014" y="172630"/>
                  <a:pt x="396499" y="466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" name="Google Shape;53;p2"/>
          <p:cNvGrpSpPr/>
          <p:nvPr/>
        </p:nvGrpSpPr>
        <p:grpSpPr>
          <a:xfrm>
            <a:off x="7769455" y="1470973"/>
            <a:ext cx="702042" cy="702042"/>
            <a:chOff x="7763771" y="1368095"/>
            <a:chExt cx="726300" cy="726300"/>
          </a:xfrm>
        </p:grpSpPr>
        <p:sp>
          <p:nvSpPr>
            <p:cNvPr id="54" name="Google Shape;54;p2"/>
            <p:cNvSpPr/>
            <p:nvPr/>
          </p:nvSpPr>
          <p:spPr>
            <a:xfrm>
              <a:off x="7763771" y="1368095"/>
              <a:ext cx="726300" cy="72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855615" y="1459939"/>
              <a:ext cx="538500" cy="538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62679" y="1460948"/>
              <a:ext cx="538420" cy="533598"/>
            </a:xfrm>
            <a:custGeom>
              <a:avLst/>
              <a:gdLst/>
              <a:ahLst/>
              <a:cxnLst/>
              <a:rect l="l" t="t" r="r" b="b"/>
              <a:pathLst>
                <a:path w="538420" h="533598" extrusionOk="0">
                  <a:moveTo>
                    <a:pt x="6409" y="211929"/>
                  </a:moveTo>
                  <a:lnTo>
                    <a:pt x="221377" y="533598"/>
                  </a:lnTo>
                  <a:lnTo>
                    <a:pt x="214955" y="532951"/>
                  </a:lnTo>
                  <a:cubicBezTo>
                    <a:pt x="92280" y="507848"/>
                    <a:pt x="0" y="399306"/>
                    <a:pt x="0" y="269210"/>
                  </a:cubicBezTo>
                  <a:cubicBezTo>
                    <a:pt x="0" y="250625"/>
                    <a:pt x="1883" y="232480"/>
                    <a:pt x="5469" y="214955"/>
                  </a:cubicBezTo>
                  <a:close/>
                  <a:moveTo>
                    <a:pt x="163581" y="21722"/>
                  </a:moveTo>
                  <a:lnTo>
                    <a:pt x="457241" y="461141"/>
                  </a:lnTo>
                  <a:lnTo>
                    <a:pt x="395130" y="503018"/>
                  </a:lnTo>
                  <a:lnTo>
                    <a:pt x="101470" y="63599"/>
                  </a:lnTo>
                  <a:close/>
                  <a:moveTo>
                    <a:pt x="269210" y="0"/>
                  </a:moveTo>
                  <a:cubicBezTo>
                    <a:pt x="417891" y="0"/>
                    <a:pt x="538420" y="120529"/>
                    <a:pt x="538420" y="269210"/>
                  </a:cubicBezTo>
                  <a:cubicBezTo>
                    <a:pt x="538420" y="306380"/>
                    <a:pt x="530887" y="341791"/>
                    <a:pt x="517264" y="373999"/>
                  </a:cubicBezTo>
                  <a:lnTo>
                    <a:pt x="496801" y="411700"/>
                  </a:lnTo>
                  <a:lnTo>
                    <a:pt x="224666" y="44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2"/>
          <p:cNvSpPr/>
          <p:nvPr/>
        </p:nvSpPr>
        <p:spPr>
          <a:xfrm>
            <a:off x="7588692" y="2922885"/>
            <a:ext cx="1047310" cy="299719"/>
          </a:xfrm>
          <a:custGeom>
            <a:avLst/>
            <a:gdLst/>
            <a:ahLst/>
            <a:cxnLst/>
            <a:rect l="l" t="t" r="r" b="b"/>
            <a:pathLst>
              <a:path w="1047310" h="299719" extrusionOk="0">
                <a:moveTo>
                  <a:pt x="559459" y="0"/>
                </a:moveTo>
                <a:cubicBezTo>
                  <a:pt x="684749" y="0"/>
                  <a:pt x="807075" y="10666"/>
                  <a:pt x="925219" y="30975"/>
                </a:cubicBezTo>
                <a:lnTo>
                  <a:pt x="1047310" y="62814"/>
                </a:lnTo>
                <a:lnTo>
                  <a:pt x="1003451" y="201836"/>
                </a:lnTo>
                <a:lnTo>
                  <a:pt x="963053" y="299719"/>
                </a:lnTo>
                <a:lnTo>
                  <a:pt x="912573" y="290339"/>
                </a:lnTo>
                <a:cubicBezTo>
                  <a:pt x="779342" y="270635"/>
                  <a:pt x="641397" y="260288"/>
                  <a:pt x="500107" y="260288"/>
                </a:cubicBezTo>
                <a:cubicBezTo>
                  <a:pt x="358817" y="260288"/>
                  <a:pt x="220872" y="270635"/>
                  <a:pt x="87641" y="290339"/>
                </a:cubicBezTo>
                <a:lnTo>
                  <a:pt x="74220" y="292833"/>
                </a:lnTo>
                <a:lnTo>
                  <a:pt x="6884" y="100251"/>
                </a:lnTo>
                <a:lnTo>
                  <a:pt x="0" y="74624"/>
                </a:lnTo>
                <a:lnTo>
                  <a:pt x="19772" y="68545"/>
                </a:lnTo>
                <a:cubicBezTo>
                  <a:pt x="190259" y="23997"/>
                  <a:pt x="371523" y="0"/>
                  <a:pt x="5594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" name="Google Shape;58;p2"/>
          <p:cNvGrpSpPr/>
          <p:nvPr/>
        </p:nvGrpSpPr>
        <p:grpSpPr>
          <a:xfrm rot="-159572">
            <a:off x="7981293" y="2479006"/>
            <a:ext cx="297820" cy="1089936"/>
            <a:chOff x="5680178" y="1273799"/>
            <a:chExt cx="297827" cy="1089961"/>
          </a:xfrm>
        </p:grpSpPr>
        <p:sp>
          <p:nvSpPr>
            <p:cNvPr id="59" name="Google Shape;59;p2"/>
            <p:cNvSpPr/>
            <p:nvPr/>
          </p:nvSpPr>
          <p:spPr>
            <a:xfrm>
              <a:off x="5680178" y="1276797"/>
              <a:ext cx="198766" cy="1080676"/>
            </a:xfrm>
            <a:custGeom>
              <a:avLst/>
              <a:gdLst/>
              <a:ahLst/>
              <a:cxnLst/>
              <a:rect l="l" t="t" r="r" b="b"/>
              <a:pathLst>
                <a:path w="116068" h="1080676" extrusionOk="0">
                  <a:moveTo>
                    <a:pt x="89536" y="0"/>
                  </a:moveTo>
                  <a:lnTo>
                    <a:pt x="93738" y="32139"/>
                  </a:lnTo>
                  <a:cubicBezTo>
                    <a:pt x="108379" y="172839"/>
                    <a:pt x="116068" y="318518"/>
                    <a:pt x="116068" y="467728"/>
                  </a:cubicBezTo>
                  <a:cubicBezTo>
                    <a:pt x="116068" y="616939"/>
                    <a:pt x="108379" y="762618"/>
                    <a:pt x="93738" y="903317"/>
                  </a:cubicBezTo>
                  <a:lnTo>
                    <a:pt x="70548" y="1080676"/>
                  </a:lnTo>
                  <a:lnTo>
                    <a:pt x="49413" y="1004479"/>
                  </a:lnTo>
                  <a:cubicBezTo>
                    <a:pt x="17300" y="868237"/>
                    <a:pt x="0" y="723383"/>
                    <a:pt x="0" y="573197"/>
                  </a:cubicBezTo>
                  <a:cubicBezTo>
                    <a:pt x="0" y="372949"/>
                    <a:pt x="30755" y="182180"/>
                    <a:pt x="86373" y="8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 rot="160713" flipH="1">
              <a:off x="5753754" y="1277833"/>
              <a:ext cx="198693" cy="1081894"/>
            </a:xfrm>
            <a:custGeom>
              <a:avLst/>
              <a:gdLst/>
              <a:ahLst/>
              <a:cxnLst/>
              <a:rect l="l" t="t" r="r" b="b"/>
              <a:pathLst>
                <a:path w="116068" h="1080676" extrusionOk="0">
                  <a:moveTo>
                    <a:pt x="89536" y="0"/>
                  </a:moveTo>
                  <a:lnTo>
                    <a:pt x="93738" y="32139"/>
                  </a:lnTo>
                  <a:cubicBezTo>
                    <a:pt x="108379" y="172839"/>
                    <a:pt x="116068" y="318518"/>
                    <a:pt x="116068" y="467728"/>
                  </a:cubicBezTo>
                  <a:cubicBezTo>
                    <a:pt x="116068" y="616939"/>
                    <a:pt x="108379" y="762618"/>
                    <a:pt x="93738" y="903317"/>
                  </a:cubicBezTo>
                  <a:lnTo>
                    <a:pt x="70548" y="1080676"/>
                  </a:lnTo>
                  <a:lnTo>
                    <a:pt x="49413" y="1004479"/>
                  </a:lnTo>
                  <a:cubicBezTo>
                    <a:pt x="17300" y="868237"/>
                    <a:pt x="0" y="723383"/>
                    <a:pt x="0" y="573197"/>
                  </a:cubicBezTo>
                  <a:cubicBezTo>
                    <a:pt x="0" y="372949"/>
                    <a:pt x="30755" y="182180"/>
                    <a:pt x="86373" y="86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/>
          <p:nvPr/>
        </p:nvSpPr>
        <p:spPr>
          <a:xfrm>
            <a:off x="11015188" y="1441240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0471192" y="173897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428989" y="1951932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0628638" y="3022768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109050" y="2631171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0254198" y="88008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489547" y="395635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9241129" y="224031"/>
            <a:ext cx="714636" cy="714636"/>
            <a:chOff x="7787540" y="-956788"/>
            <a:chExt cx="2186100" cy="2186100"/>
          </a:xfrm>
        </p:grpSpPr>
        <p:sp>
          <p:nvSpPr>
            <p:cNvPr id="69" name="Google Shape;69;p2"/>
            <p:cNvSpPr/>
            <p:nvPr/>
          </p:nvSpPr>
          <p:spPr>
            <a:xfrm>
              <a:off x="7787540" y="-956788"/>
              <a:ext cx="2186100" cy="2186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795231" y="-938622"/>
              <a:ext cx="2154166" cy="2155804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" name="Google Shape;71;p2"/>
          <p:cNvSpPr/>
          <p:nvPr/>
        </p:nvSpPr>
        <p:spPr>
          <a:xfrm>
            <a:off x="9805075" y="163603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9533581" y="153409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9849483" y="198927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 rot="6089794">
            <a:off x="8921864" y="304847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 rot="6089794">
            <a:off x="9177210" y="184744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 rot="6089794">
            <a:off x="8966272" y="658091"/>
            <a:ext cx="36125" cy="36125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1792331" y="265438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1520837" y="2552450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1418900" y="300763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0884995" y="49353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1037395" y="64593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11189795" y="332053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1360362" y="75695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1107035" y="969914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 txBox="1">
            <a:spLocks noGrp="1"/>
          </p:cNvSpPr>
          <p:nvPr>
            <p:ph type="ctrTitle"/>
          </p:nvPr>
        </p:nvSpPr>
        <p:spPr>
          <a:xfrm>
            <a:off x="459250" y="395625"/>
            <a:ext cx="66534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subTitle" idx="1"/>
          </p:nvPr>
        </p:nvSpPr>
        <p:spPr>
          <a:xfrm>
            <a:off x="459252" y="3181698"/>
            <a:ext cx="6230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1538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31538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3199626" y="593375"/>
            <a:ext cx="8577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3199626" y="1536639"/>
            <a:ext cx="8577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4"/>
          <p:cNvSpPr/>
          <p:nvPr/>
        </p:nvSpPr>
        <p:spPr>
          <a:xfrm>
            <a:off x="37751" y="5492623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4538" y="5485560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flipH="1">
            <a:off x="17150" y="5499108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flipH="1">
            <a:off x="-10" y="5486996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664754" flipH="1">
            <a:off x="537373" y="2619426"/>
            <a:ext cx="842850" cy="1562371"/>
            <a:chOff x="7027547" y="266728"/>
            <a:chExt cx="2219400" cy="4114046"/>
          </a:xfrm>
        </p:grpSpPr>
        <p:sp>
          <p:nvSpPr>
            <p:cNvPr id="157" name="Google Shape;157;p4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" name="Google Shape;158;p4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159" name="Google Shape;159;p4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2" name="Google Shape;162;p4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" name="Google Shape;165;p4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4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0" name="Google Shape;170;p4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171" name="Google Shape;171;p4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3" name="Google Shape;173;p4"/>
          <p:cNvGrpSpPr/>
          <p:nvPr/>
        </p:nvGrpSpPr>
        <p:grpSpPr>
          <a:xfrm flipH="1">
            <a:off x="457614" y="286550"/>
            <a:ext cx="1586371" cy="1615134"/>
            <a:chOff x="8918627" y="181507"/>
            <a:chExt cx="2909705" cy="2962461"/>
          </a:xfrm>
        </p:grpSpPr>
        <p:sp>
          <p:nvSpPr>
            <p:cNvPr id="174" name="Google Shape;174;p4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" name="Google Shape;181;p4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4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 flipH="1">
            <a:off x="2262105" y="619597"/>
            <a:ext cx="719400" cy="719400"/>
            <a:chOff x="6644320" y="1153331"/>
            <a:chExt cx="719400" cy="719400"/>
          </a:xfrm>
        </p:grpSpPr>
        <p:sp>
          <p:nvSpPr>
            <p:cNvPr id="199" name="Google Shape;199;p4"/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4"/>
          <p:cNvGrpSpPr/>
          <p:nvPr/>
        </p:nvGrpSpPr>
        <p:grpSpPr>
          <a:xfrm rot="-1848433" flipH="1">
            <a:off x="1402649" y="1498692"/>
            <a:ext cx="695287" cy="476403"/>
            <a:chOff x="5275461" y="869726"/>
            <a:chExt cx="3257930" cy="2232300"/>
          </a:xfrm>
        </p:grpSpPr>
        <p:sp>
          <p:nvSpPr>
            <p:cNvPr id="202" name="Google Shape;202;p4"/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4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1538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31538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>
            <a:spLocks noGrp="1"/>
          </p:cNvSpPr>
          <p:nvPr>
            <p:ph type="title"/>
          </p:nvPr>
        </p:nvSpPr>
        <p:spPr>
          <a:xfrm>
            <a:off x="415601" y="593375"/>
            <a:ext cx="8578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body" idx="1"/>
          </p:nvPr>
        </p:nvSpPr>
        <p:spPr>
          <a:xfrm>
            <a:off x="415600" y="1536625"/>
            <a:ext cx="4569600" cy="39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09" name="Google Shape;209;p5"/>
          <p:cNvSpPr txBox="1">
            <a:spLocks noGrp="1"/>
          </p:cNvSpPr>
          <p:nvPr>
            <p:ph type="body" idx="2"/>
          </p:nvPr>
        </p:nvSpPr>
        <p:spPr>
          <a:xfrm>
            <a:off x="5579927" y="1536625"/>
            <a:ext cx="4569600" cy="3961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5"/>
          <p:cNvSpPr/>
          <p:nvPr/>
        </p:nvSpPr>
        <p:spPr>
          <a:xfrm flipH="1">
            <a:off x="7740440" y="5505573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/>
          <p:nvPr/>
        </p:nvSpPr>
        <p:spPr>
          <a:xfrm flipH="1">
            <a:off x="7763652" y="5498510"/>
            <a:ext cx="4415222" cy="1360319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16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9844467" y="5512058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9861627" y="5499946"/>
            <a:ext cx="2331795" cy="1358883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85750" dir="1434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5"/>
          <p:cNvGrpSpPr/>
          <p:nvPr/>
        </p:nvGrpSpPr>
        <p:grpSpPr>
          <a:xfrm>
            <a:off x="10149427" y="299500"/>
            <a:ext cx="1586371" cy="1615134"/>
            <a:chOff x="8918627" y="181507"/>
            <a:chExt cx="2909705" cy="2962461"/>
          </a:xfrm>
        </p:grpSpPr>
        <p:sp>
          <p:nvSpPr>
            <p:cNvPr id="216" name="Google Shape;216;p5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5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5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5"/>
          <p:cNvGrpSpPr/>
          <p:nvPr/>
        </p:nvGrpSpPr>
        <p:grpSpPr>
          <a:xfrm>
            <a:off x="9211907" y="632547"/>
            <a:ext cx="719400" cy="719400"/>
            <a:chOff x="6644320" y="1153331"/>
            <a:chExt cx="719400" cy="719400"/>
          </a:xfrm>
        </p:grpSpPr>
        <p:sp>
          <p:nvSpPr>
            <p:cNvPr id="241" name="Google Shape;241;p5"/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5"/>
          <p:cNvGrpSpPr/>
          <p:nvPr/>
        </p:nvGrpSpPr>
        <p:grpSpPr>
          <a:xfrm rot="1848433">
            <a:off x="10095477" y="1511642"/>
            <a:ext cx="695287" cy="476403"/>
            <a:chOff x="5275461" y="869726"/>
            <a:chExt cx="3257930" cy="2232300"/>
          </a:xfrm>
        </p:grpSpPr>
        <p:sp>
          <p:nvSpPr>
            <p:cNvPr id="244" name="Google Shape;244;p5"/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5"/>
          <p:cNvGrpSpPr/>
          <p:nvPr/>
        </p:nvGrpSpPr>
        <p:grpSpPr>
          <a:xfrm rot="-1664754">
            <a:off x="10870336" y="2647813"/>
            <a:ext cx="842850" cy="1562371"/>
            <a:chOff x="7027547" y="266728"/>
            <a:chExt cx="2219400" cy="4114046"/>
          </a:xfrm>
        </p:grpSpPr>
        <p:sp>
          <p:nvSpPr>
            <p:cNvPr id="248" name="Google Shape;248;p5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9" name="Google Shape;249;p5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5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6" name="Google Shape;256;p5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257" name="Google Shape;257;p5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" name="Google Shape;261;p5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262" name="Google Shape;262;p5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"/>
          <p:cNvSpPr txBox="1">
            <a:spLocks noGrp="1"/>
          </p:cNvSpPr>
          <p:nvPr>
            <p:ph type="title"/>
          </p:nvPr>
        </p:nvSpPr>
        <p:spPr>
          <a:xfrm>
            <a:off x="3463626" y="740800"/>
            <a:ext cx="71868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43" name="Google Shape;543;p9"/>
          <p:cNvSpPr txBox="1">
            <a:spLocks noGrp="1"/>
          </p:cNvSpPr>
          <p:nvPr>
            <p:ph type="body" idx="1"/>
          </p:nvPr>
        </p:nvSpPr>
        <p:spPr>
          <a:xfrm>
            <a:off x="1973025" y="1852800"/>
            <a:ext cx="8677500" cy="28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2pPr>
            <a:lvl3pPr marL="1371600" lvl="2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5pPr>
            <a:lvl6pPr marL="2743200" lvl="5" indent="-393700" rtl="0">
              <a:spcBef>
                <a:spcPts val="2100"/>
              </a:spcBef>
              <a:spcAft>
                <a:spcPts val="0"/>
              </a:spcAft>
              <a:buSzPts val="2600"/>
              <a:buChar char="■"/>
              <a:defRPr/>
            </a:lvl6pPr>
            <a:lvl7pPr marL="3200400" lvl="6" indent="-393700" rtl="0">
              <a:spcBef>
                <a:spcPts val="2100"/>
              </a:spcBef>
              <a:spcAft>
                <a:spcPts val="0"/>
              </a:spcAft>
              <a:buSzPts val="2600"/>
              <a:buChar char="●"/>
              <a:defRPr/>
            </a:lvl7pPr>
            <a:lvl8pPr marL="3657600" lvl="7" indent="-393700" rtl="0">
              <a:spcBef>
                <a:spcPts val="2100"/>
              </a:spcBef>
              <a:spcAft>
                <a:spcPts val="0"/>
              </a:spcAft>
              <a:buSzPts val="2600"/>
              <a:buChar char="○"/>
              <a:defRPr/>
            </a:lvl8pPr>
            <a:lvl9pPr marL="4114800" lvl="8" indent="-393700" rtl="0">
              <a:spcBef>
                <a:spcPts val="2100"/>
              </a:spcBef>
              <a:spcAft>
                <a:spcPts val="210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544" name="Google Shape;544;p9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5" name="Google Shape;545;p9"/>
          <p:cNvSpPr/>
          <p:nvPr/>
        </p:nvSpPr>
        <p:spPr>
          <a:xfrm flipH="1">
            <a:off x="4543211" y="4519685"/>
            <a:ext cx="7612452" cy="2345378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9"/>
          <p:cNvSpPr/>
          <p:nvPr/>
        </p:nvSpPr>
        <p:spPr>
          <a:xfrm flipH="1">
            <a:off x="4566423" y="4512622"/>
            <a:ext cx="7612452" cy="2345378"/>
          </a:xfrm>
          <a:custGeom>
            <a:avLst/>
            <a:gdLst/>
            <a:ahLst/>
            <a:cxnLst/>
            <a:rect l="l" t="t" r="r" b="b"/>
            <a:pathLst>
              <a:path w="7612452" h="2345378" extrusionOk="0">
                <a:moveTo>
                  <a:pt x="1102902" y="0"/>
                </a:moveTo>
                <a:cubicBezTo>
                  <a:pt x="832823" y="0"/>
                  <a:pt x="581922" y="82103"/>
                  <a:pt x="373793" y="222712"/>
                </a:cubicBezTo>
                <a:lnTo>
                  <a:pt x="236102" y="336317"/>
                </a:lnTo>
                <a:lnTo>
                  <a:pt x="149374" y="283628"/>
                </a:lnTo>
                <a:lnTo>
                  <a:pt x="0" y="213913"/>
                </a:lnTo>
                <a:lnTo>
                  <a:pt x="0" y="2345378"/>
                </a:lnTo>
                <a:lnTo>
                  <a:pt x="7612452" y="2345378"/>
                </a:lnTo>
                <a:lnTo>
                  <a:pt x="7604891" y="2331448"/>
                </a:lnTo>
                <a:cubicBezTo>
                  <a:pt x="7538757" y="2233556"/>
                  <a:pt x="7449690" y="2152428"/>
                  <a:pt x="7345399" y="2095775"/>
                </a:cubicBezTo>
                <a:lnTo>
                  <a:pt x="7318487" y="2085186"/>
                </a:lnTo>
                <a:lnTo>
                  <a:pt x="7287951" y="1986811"/>
                </a:lnTo>
                <a:cubicBezTo>
                  <a:pt x="7152619" y="1666852"/>
                  <a:pt x="6835800" y="1442345"/>
                  <a:pt x="6466543" y="1442345"/>
                </a:cubicBezTo>
                <a:cubicBezTo>
                  <a:pt x="6404999" y="1442345"/>
                  <a:pt x="6344913" y="1448581"/>
                  <a:pt x="6286881" y="1460457"/>
                </a:cubicBezTo>
                <a:lnTo>
                  <a:pt x="6274372" y="1464340"/>
                </a:lnTo>
                <a:lnTo>
                  <a:pt x="6268940" y="1446842"/>
                </a:lnTo>
                <a:cubicBezTo>
                  <a:pt x="5966699" y="732264"/>
                  <a:pt x="5259135" y="230868"/>
                  <a:pt x="4434462" y="230868"/>
                </a:cubicBezTo>
                <a:cubicBezTo>
                  <a:pt x="4159570" y="230868"/>
                  <a:pt x="3897691" y="286577"/>
                  <a:pt x="3659499" y="387325"/>
                </a:cubicBezTo>
                <a:lnTo>
                  <a:pt x="3607645" y="412304"/>
                </a:lnTo>
                <a:lnTo>
                  <a:pt x="3498000" y="384112"/>
                </a:lnTo>
                <a:cubicBezTo>
                  <a:pt x="3351209" y="354074"/>
                  <a:pt x="3199221" y="338299"/>
                  <a:pt x="3043549" y="338299"/>
                </a:cubicBezTo>
                <a:cubicBezTo>
                  <a:pt x="2732206" y="338299"/>
                  <a:pt x="2435601" y="401397"/>
                  <a:pt x="2165823" y="515504"/>
                </a:cubicBezTo>
                <a:lnTo>
                  <a:pt x="2143909" y="526060"/>
                </a:lnTo>
                <a:lnTo>
                  <a:pt x="2025008" y="381947"/>
                </a:lnTo>
                <a:cubicBezTo>
                  <a:pt x="1789019" y="145960"/>
                  <a:pt x="1463007" y="0"/>
                  <a:pt x="1102902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28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9"/>
          <p:cNvSpPr/>
          <p:nvPr/>
        </p:nvSpPr>
        <p:spPr>
          <a:xfrm>
            <a:off x="8154503" y="4527210"/>
            <a:ext cx="4020337" cy="2342902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noFill/>
          <a:ln w="222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9"/>
          <p:cNvSpPr/>
          <p:nvPr/>
        </p:nvSpPr>
        <p:spPr>
          <a:xfrm>
            <a:off x="8171663" y="4515098"/>
            <a:ext cx="4020337" cy="2342902"/>
          </a:xfrm>
          <a:custGeom>
            <a:avLst/>
            <a:gdLst/>
            <a:ahLst/>
            <a:cxnLst/>
            <a:rect l="l" t="t" r="r" b="b"/>
            <a:pathLst>
              <a:path w="4020337" h="2342902" extrusionOk="0">
                <a:moveTo>
                  <a:pt x="4020335" y="0"/>
                </a:moveTo>
                <a:lnTo>
                  <a:pt x="4020335" y="1218572"/>
                </a:lnTo>
                <a:lnTo>
                  <a:pt x="4020337" y="1218572"/>
                </a:lnTo>
                <a:lnTo>
                  <a:pt x="4020337" y="2342902"/>
                </a:lnTo>
                <a:lnTo>
                  <a:pt x="3791" y="2342902"/>
                </a:lnTo>
                <a:lnTo>
                  <a:pt x="0" y="2305693"/>
                </a:lnTo>
                <a:cubicBezTo>
                  <a:pt x="0" y="1983030"/>
                  <a:pt x="264357" y="1721460"/>
                  <a:pt x="590460" y="1721460"/>
                </a:cubicBezTo>
                <a:cubicBezTo>
                  <a:pt x="671984" y="1721460"/>
                  <a:pt x="749651" y="1737809"/>
                  <a:pt x="820292" y="1767371"/>
                </a:cubicBezTo>
                <a:lnTo>
                  <a:pt x="893566" y="1806725"/>
                </a:lnTo>
                <a:lnTo>
                  <a:pt x="880889" y="1682273"/>
                </a:lnTo>
                <a:cubicBezTo>
                  <a:pt x="880889" y="1108431"/>
                  <a:pt x="1351038" y="643239"/>
                  <a:pt x="1930995" y="643239"/>
                </a:cubicBezTo>
                <a:cubicBezTo>
                  <a:pt x="2075984" y="643239"/>
                  <a:pt x="2214109" y="672314"/>
                  <a:pt x="2339744" y="724892"/>
                </a:cubicBezTo>
                <a:lnTo>
                  <a:pt x="2443151" y="780428"/>
                </a:lnTo>
                <a:lnTo>
                  <a:pt x="2540685" y="663462"/>
                </a:lnTo>
                <a:cubicBezTo>
                  <a:pt x="2692710" y="513039"/>
                  <a:pt x="2902730" y="420001"/>
                  <a:pt x="3134713" y="420001"/>
                </a:cubicBezTo>
                <a:cubicBezTo>
                  <a:pt x="3250705" y="420001"/>
                  <a:pt x="3361205" y="443262"/>
                  <a:pt x="3461712" y="485324"/>
                </a:cubicBezTo>
                <a:lnTo>
                  <a:pt x="3499846" y="505805"/>
                </a:lnTo>
                <a:lnTo>
                  <a:pt x="3500938" y="504497"/>
                </a:lnTo>
                <a:cubicBezTo>
                  <a:pt x="3570326" y="435838"/>
                  <a:pt x="3652952" y="380276"/>
                  <a:pt x="3744700" y="341880"/>
                </a:cubicBezTo>
                <a:lnTo>
                  <a:pt x="3865353" y="304823"/>
                </a:lnTo>
                <a:lnTo>
                  <a:pt x="3900645" y="192326"/>
                </a:lnTo>
                <a:cubicBezTo>
                  <a:pt x="3929750" y="124241"/>
                  <a:pt x="3968613" y="61233"/>
                  <a:pt x="4015498" y="502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1482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9" name="Google Shape;549;p9"/>
          <p:cNvGrpSpPr/>
          <p:nvPr/>
        </p:nvGrpSpPr>
        <p:grpSpPr>
          <a:xfrm rot="3474819">
            <a:off x="615111" y="-94067"/>
            <a:ext cx="1431840" cy="2654165"/>
            <a:chOff x="7027547" y="266728"/>
            <a:chExt cx="2219400" cy="4114046"/>
          </a:xfrm>
        </p:grpSpPr>
        <p:sp>
          <p:nvSpPr>
            <p:cNvPr id="550" name="Google Shape;550;p9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634671" y="2803783"/>
              <a:ext cx="968786" cy="1576991"/>
              <a:chOff x="7198405" y="1262964"/>
              <a:chExt cx="1688958" cy="3111663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5" name="Google Shape;555;p9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7679051" y="271774"/>
              <a:ext cx="868147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p9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559" name="Google Shape;559;p9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2" name="Google Shape;562;p9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" name="Google Shape;563;p9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564" name="Google Shape;564;p9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9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6" name="Google Shape;566;p9"/>
          <p:cNvGrpSpPr/>
          <p:nvPr/>
        </p:nvGrpSpPr>
        <p:grpSpPr>
          <a:xfrm>
            <a:off x="10361375" y="178387"/>
            <a:ext cx="1586371" cy="1615134"/>
            <a:chOff x="8918627" y="181507"/>
            <a:chExt cx="2909705" cy="2962461"/>
          </a:xfrm>
        </p:grpSpPr>
        <p:sp>
          <p:nvSpPr>
            <p:cNvPr id="567" name="Google Shape;567;p9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4" name="Google Shape;574;p9"/>
            <p:cNvGrpSpPr/>
            <p:nvPr/>
          </p:nvGrpSpPr>
          <p:grpSpPr>
            <a:xfrm>
              <a:off x="9241129" y="224031"/>
              <a:ext cx="714636" cy="714636"/>
              <a:chOff x="7787540" y="-956788"/>
              <a:chExt cx="2186100" cy="2186100"/>
            </a:xfrm>
          </p:grpSpPr>
          <p:sp>
            <p:nvSpPr>
              <p:cNvPr id="575" name="Google Shape;575;p9"/>
              <p:cNvSpPr/>
              <p:nvPr/>
            </p:nvSpPr>
            <p:spPr>
              <a:xfrm>
                <a:off x="7787540" y="-956788"/>
                <a:ext cx="2186100" cy="2186100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7795231" y="-938622"/>
                <a:ext cx="2154166" cy="2155804"/>
              </a:xfrm>
              <a:custGeom>
                <a:avLst/>
                <a:gdLst/>
                <a:ahLst/>
                <a:cxnLst/>
                <a:rect l="l" t="t" r="r" b="b"/>
                <a:pathLst>
                  <a:path w="2154166" h="2155804" extrusionOk="0">
                    <a:moveTo>
                      <a:pt x="1853248" y="1822297"/>
                    </a:moveTo>
                    <a:lnTo>
                      <a:pt x="1801021" y="1875785"/>
                    </a:lnTo>
                    <a:cubicBezTo>
                      <a:pt x="1609600" y="2049766"/>
                      <a:pt x="1355315" y="2155804"/>
                      <a:pt x="1076264" y="2155804"/>
                    </a:cubicBezTo>
                    <a:cubicBezTo>
                      <a:pt x="880929" y="2155804"/>
                      <a:pt x="697728" y="2103845"/>
                      <a:pt x="539731" y="2012994"/>
                    </a:cubicBezTo>
                    <a:lnTo>
                      <a:pt x="455393" y="1957130"/>
                    </a:lnTo>
                    <a:lnTo>
                      <a:pt x="569807" y="1950578"/>
                    </a:lnTo>
                    <a:cubicBezTo>
                      <a:pt x="964874" y="1920685"/>
                      <a:pt x="1357806" y="1878191"/>
                      <a:pt x="1750432" y="1833896"/>
                    </a:cubicBezTo>
                    <a:close/>
                    <a:moveTo>
                      <a:pt x="79715" y="1486405"/>
                    </a:moveTo>
                    <a:lnTo>
                      <a:pt x="565574" y="1532414"/>
                    </a:lnTo>
                    <a:cubicBezTo>
                      <a:pt x="960703" y="1563901"/>
                      <a:pt x="1356590" y="1579644"/>
                      <a:pt x="1754369" y="1556029"/>
                    </a:cubicBezTo>
                    <a:lnTo>
                      <a:pt x="2051417" y="1530710"/>
                    </a:lnTo>
                    <a:lnTo>
                      <a:pt x="1984249" y="1654458"/>
                    </a:lnTo>
                    <a:lnTo>
                      <a:pt x="1783545" y="1676654"/>
                    </a:lnTo>
                    <a:cubicBezTo>
                      <a:pt x="1404208" y="1718605"/>
                      <a:pt x="1023300" y="1758979"/>
                      <a:pt x="631397" y="1788315"/>
                    </a:cubicBezTo>
                    <a:lnTo>
                      <a:pt x="286310" y="1808271"/>
                    </a:lnTo>
                    <a:lnTo>
                      <a:pt x="232279" y="1748463"/>
                    </a:lnTo>
                    <a:cubicBezTo>
                      <a:pt x="204068" y="1713003"/>
                      <a:pt x="178045" y="1675725"/>
                      <a:pt x="154414" y="1636833"/>
                    </a:cubicBezTo>
                    <a:close/>
                    <a:moveTo>
                      <a:pt x="2136753" y="905162"/>
                    </a:moveTo>
                    <a:lnTo>
                      <a:pt x="2154166" y="1077902"/>
                    </a:lnTo>
                    <a:lnTo>
                      <a:pt x="2144699" y="1171812"/>
                    </a:lnTo>
                    <a:lnTo>
                      <a:pt x="1992361" y="1190836"/>
                    </a:lnTo>
                    <a:cubicBezTo>
                      <a:pt x="1475703" y="1242432"/>
                      <a:pt x="985399" y="1228825"/>
                      <a:pt x="504260" y="1192537"/>
                    </a:cubicBezTo>
                    <a:lnTo>
                      <a:pt x="5388" y="1147600"/>
                    </a:lnTo>
                    <a:lnTo>
                      <a:pt x="0" y="1094146"/>
                    </a:lnTo>
                    <a:lnTo>
                      <a:pt x="28866" y="1093431"/>
                    </a:lnTo>
                    <a:cubicBezTo>
                      <a:pt x="625357" y="1071543"/>
                      <a:pt x="1214983" y="1009152"/>
                      <a:pt x="1803923" y="942711"/>
                    </a:cubicBezTo>
                    <a:close/>
                    <a:moveTo>
                      <a:pt x="2041717" y="607223"/>
                    </a:moveTo>
                    <a:lnTo>
                      <a:pt x="2069459" y="658334"/>
                    </a:lnTo>
                    <a:lnTo>
                      <a:pt x="2099900" y="756398"/>
                    </a:lnTo>
                    <a:lnTo>
                      <a:pt x="1837036" y="785468"/>
                    </a:lnTo>
                    <a:cubicBezTo>
                      <a:pt x="1268031" y="848395"/>
                      <a:pt x="695491" y="907773"/>
                      <a:pt x="87609" y="931670"/>
                    </a:cubicBezTo>
                    <a:lnTo>
                      <a:pt x="12887" y="933822"/>
                    </a:lnTo>
                    <a:lnTo>
                      <a:pt x="20261" y="860667"/>
                    </a:lnTo>
                    <a:lnTo>
                      <a:pt x="62884" y="723359"/>
                    </a:lnTo>
                    <a:lnTo>
                      <a:pt x="249050" y="730044"/>
                    </a:lnTo>
                    <a:cubicBezTo>
                      <a:pt x="745179" y="736808"/>
                      <a:pt x="1238796" y="691300"/>
                      <a:pt x="1732117" y="639642"/>
                    </a:cubicBezTo>
                    <a:close/>
                    <a:moveTo>
                      <a:pt x="1076264" y="0"/>
                    </a:moveTo>
                    <a:cubicBezTo>
                      <a:pt x="1336712" y="0"/>
                      <a:pt x="1575585" y="92372"/>
                      <a:pt x="1761910" y="246140"/>
                    </a:cubicBezTo>
                    <a:lnTo>
                      <a:pt x="1820723" y="299594"/>
                    </a:lnTo>
                    <a:lnTo>
                      <a:pt x="1775228" y="304141"/>
                    </a:lnTo>
                    <a:cubicBezTo>
                      <a:pt x="1298673" y="351768"/>
                      <a:pt x="819826" y="393726"/>
                      <a:pt x="321500" y="387489"/>
                    </a:cubicBezTo>
                    <a:lnTo>
                      <a:pt x="256602" y="385365"/>
                    </a:lnTo>
                    <a:lnTo>
                      <a:pt x="314072" y="315710"/>
                    </a:lnTo>
                    <a:cubicBezTo>
                      <a:pt x="509134" y="120648"/>
                      <a:pt x="778610" y="0"/>
                      <a:pt x="1076264" y="0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9805075" y="1636032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533581" y="1534095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9849483" y="198927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 rot="6089794">
              <a:off x="8921864" y="304847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 rot="6089794">
              <a:off x="9177210" y="184744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 rot="6089794">
              <a:off x="8966272" y="658091"/>
              <a:ext cx="36125" cy="3612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0" name="Google Shape;660;p1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BLANK_3_1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"/>
          <p:cNvSpPr/>
          <p:nvPr/>
        </p:nvSpPr>
        <p:spPr>
          <a:xfrm rot="2061639" flipH="1">
            <a:off x="3511720" y="4372455"/>
            <a:ext cx="3162912" cy="1294650"/>
          </a:xfrm>
          <a:custGeom>
            <a:avLst/>
            <a:gdLst/>
            <a:ahLst/>
            <a:cxnLst/>
            <a:rect l="l" t="t" r="r" b="b"/>
            <a:pathLst>
              <a:path w="3336726" h="1155348" extrusionOk="0">
                <a:moveTo>
                  <a:pt x="193855" y="1155348"/>
                </a:moveTo>
                <a:cubicBezTo>
                  <a:pt x="-287063" y="983772"/>
                  <a:pt x="254114" y="506185"/>
                  <a:pt x="451219" y="125891"/>
                </a:cubicBezTo>
                <a:cubicBezTo>
                  <a:pt x="671101" y="-298349"/>
                  <a:pt x="1151160" y="515948"/>
                  <a:pt x="2880309" y="153974"/>
                </a:cubicBezTo>
                <a:cubicBezTo>
                  <a:pt x="3148939" y="97740"/>
                  <a:pt x="3250938" y="812196"/>
                  <a:pt x="3336726" y="1155348"/>
                </a:cubicBezTo>
                <a:lnTo>
                  <a:pt x="193855" y="1155348"/>
                </a:ln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14"/>
          <p:cNvSpPr/>
          <p:nvPr/>
        </p:nvSpPr>
        <p:spPr>
          <a:xfrm rot="10800000" flipH="1">
            <a:off x="0" y="4257580"/>
            <a:ext cx="6816518" cy="2600421"/>
          </a:xfrm>
          <a:custGeom>
            <a:avLst/>
            <a:gdLst/>
            <a:ahLst/>
            <a:cxnLst/>
            <a:rect l="l" t="t" r="r" b="b"/>
            <a:pathLst>
              <a:path w="6816518" h="2600421" extrusionOk="0">
                <a:moveTo>
                  <a:pt x="2732168" y="2600421"/>
                </a:moveTo>
                <a:cubicBezTo>
                  <a:pt x="4521466" y="2600421"/>
                  <a:pt x="6067262" y="1557865"/>
                  <a:pt x="6795237" y="47074"/>
                </a:cubicBezTo>
                <a:lnTo>
                  <a:pt x="6816518" y="0"/>
                </a:lnTo>
                <a:lnTo>
                  <a:pt x="0" y="0"/>
                </a:lnTo>
                <a:lnTo>
                  <a:pt x="0" y="1676252"/>
                </a:lnTo>
                <a:lnTo>
                  <a:pt x="46081" y="1713024"/>
                </a:lnTo>
                <a:cubicBezTo>
                  <a:pt x="796253" y="2270550"/>
                  <a:pt x="1725688" y="2600421"/>
                  <a:pt x="2732168" y="2600421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14"/>
          <p:cNvSpPr/>
          <p:nvPr/>
        </p:nvSpPr>
        <p:spPr>
          <a:xfrm rot="10800000" flipH="1">
            <a:off x="4433134" y="5988934"/>
            <a:ext cx="1458760" cy="869066"/>
          </a:xfrm>
          <a:custGeom>
            <a:avLst/>
            <a:gdLst/>
            <a:ahLst/>
            <a:cxnLst/>
            <a:rect l="l" t="t" r="r" b="b"/>
            <a:pathLst>
              <a:path w="1458760" h="869066" extrusionOk="0">
                <a:moveTo>
                  <a:pt x="729380" y="869066"/>
                </a:moveTo>
                <a:cubicBezTo>
                  <a:pt x="1132205" y="869066"/>
                  <a:pt x="1458760" y="542511"/>
                  <a:pt x="1458760" y="139686"/>
                </a:cubicBezTo>
                <a:lnTo>
                  <a:pt x="1444679" y="0"/>
                </a:lnTo>
                <a:lnTo>
                  <a:pt x="14082" y="0"/>
                </a:lnTo>
                <a:lnTo>
                  <a:pt x="0" y="139686"/>
                </a:lnTo>
                <a:cubicBezTo>
                  <a:pt x="0" y="542511"/>
                  <a:pt x="326555" y="869066"/>
                  <a:pt x="729380" y="869066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14"/>
          <p:cNvSpPr/>
          <p:nvPr/>
        </p:nvSpPr>
        <p:spPr>
          <a:xfrm rot="10800000" flipH="1">
            <a:off x="3728439" y="5491819"/>
            <a:ext cx="747900" cy="7479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14"/>
          <p:cNvSpPr/>
          <p:nvPr/>
        </p:nvSpPr>
        <p:spPr>
          <a:xfrm rot="10800000" flipH="1">
            <a:off x="3502115" y="6261255"/>
            <a:ext cx="375000" cy="375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4"/>
          <p:cNvSpPr/>
          <p:nvPr/>
        </p:nvSpPr>
        <p:spPr>
          <a:xfrm rot="10800000" flipH="1">
            <a:off x="69411" y="6482949"/>
            <a:ext cx="375000" cy="375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1016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14"/>
          <p:cNvSpPr/>
          <p:nvPr/>
        </p:nvSpPr>
        <p:spPr>
          <a:xfrm>
            <a:off x="2405454" y="1629538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4"/>
          <p:cNvSpPr/>
          <p:nvPr/>
        </p:nvSpPr>
        <p:spPr>
          <a:xfrm>
            <a:off x="1508861" y="231123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p14"/>
          <p:cNvSpPr/>
          <p:nvPr/>
        </p:nvSpPr>
        <p:spPr>
          <a:xfrm>
            <a:off x="2926886" y="1316091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4"/>
          <p:cNvSpPr/>
          <p:nvPr/>
        </p:nvSpPr>
        <p:spPr>
          <a:xfrm>
            <a:off x="3000563" y="626758"/>
            <a:ext cx="131100" cy="1311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14"/>
          <p:cNvSpPr/>
          <p:nvPr/>
        </p:nvSpPr>
        <p:spPr>
          <a:xfrm>
            <a:off x="1558316" y="1231311"/>
            <a:ext cx="235200" cy="235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14"/>
          <p:cNvSpPr/>
          <p:nvPr/>
        </p:nvSpPr>
        <p:spPr>
          <a:xfrm>
            <a:off x="3871568" y="698419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14"/>
          <p:cNvSpPr/>
          <p:nvPr/>
        </p:nvSpPr>
        <p:spPr>
          <a:xfrm>
            <a:off x="3906680" y="16535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14"/>
          <p:cNvSpPr/>
          <p:nvPr/>
        </p:nvSpPr>
        <p:spPr>
          <a:xfrm>
            <a:off x="2116444" y="40270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14"/>
          <p:cNvSpPr/>
          <p:nvPr/>
        </p:nvSpPr>
        <p:spPr>
          <a:xfrm>
            <a:off x="2201467" y="77648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4"/>
          <p:cNvSpPr/>
          <p:nvPr/>
        </p:nvSpPr>
        <p:spPr>
          <a:xfrm>
            <a:off x="2421244" y="24121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4"/>
          <p:cNvSpPr/>
          <p:nvPr/>
        </p:nvSpPr>
        <p:spPr>
          <a:xfrm>
            <a:off x="2591811" y="66612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14"/>
          <p:cNvSpPr/>
          <p:nvPr/>
        </p:nvSpPr>
        <p:spPr>
          <a:xfrm>
            <a:off x="1702643" y="86091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9" name="Google Shape;809;p14"/>
          <p:cNvGrpSpPr/>
          <p:nvPr/>
        </p:nvGrpSpPr>
        <p:grpSpPr>
          <a:xfrm rot="10800000">
            <a:off x="436116" y="141993"/>
            <a:ext cx="993204" cy="993204"/>
            <a:chOff x="6644320" y="1153331"/>
            <a:chExt cx="719400" cy="719400"/>
          </a:xfrm>
        </p:grpSpPr>
        <p:sp>
          <p:nvSpPr>
            <p:cNvPr id="810" name="Google Shape;810;p14"/>
            <p:cNvSpPr/>
            <p:nvPr/>
          </p:nvSpPr>
          <p:spPr>
            <a:xfrm>
              <a:off x="6644320" y="1153331"/>
              <a:ext cx="719400" cy="719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">
                  <a:srgbClr val="00B0F0"/>
                </a:gs>
                <a:gs pos="100000">
                  <a:srgbClr val="0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826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6651894" y="1159310"/>
              <a:ext cx="710875" cy="711415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0034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2" name="Google Shape;812;p14"/>
          <p:cNvGrpSpPr/>
          <p:nvPr/>
        </p:nvGrpSpPr>
        <p:grpSpPr>
          <a:xfrm rot="-999756">
            <a:off x="-301884" y="1070366"/>
            <a:ext cx="2659546" cy="3782055"/>
            <a:chOff x="7027547" y="266728"/>
            <a:chExt cx="2219400" cy="3156137"/>
          </a:xfrm>
        </p:grpSpPr>
        <p:sp>
          <p:nvSpPr>
            <p:cNvPr id="813" name="Google Shape;813;p14"/>
            <p:cNvSpPr/>
            <p:nvPr/>
          </p:nvSpPr>
          <p:spPr>
            <a:xfrm rot="5400000">
              <a:off x="7492997" y="1604010"/>
              <a:ext cx="1288500" cy="22194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7472644" y="278561"/>
              <a:ext cx="1277633" cy="2932933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7617182" y="266728"/>
              <a:ext cx="986961" cy="992843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7679050" y="271773"/>
              <a:ext cx="852954" cy="775849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7" name="Google Shape;817;p14"/>
            <p:cNvGrpSpPr/>
            <p:nvPr/>
          </p:nvGrpSpPr>
          <p:grpSpPr>
            <a:xfrm>
              <a:off x="7769455" y="1470973"/>
              <a:ext cx="702042" cy="702042"/>
              <a:chOff x="7763771" y="1368095"/>
              <a:chExt cx="726300" cy="726300"/>
            </a:xfrm>
          </p:grpSpPr>
          <p:sp>
            <p:nvSpPr>
              <p:cNvPr id="818" name="Google Shape;818;p14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14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4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1" name="Google Shape;821;p14"/>
            <p:cNvSpPr/>
            <p:nvPr/>
          </p:nvSpPr>
          <p:spPr>
            <a:xfrm>
              <a:off x="7588692" y="2922885"/>
              <a:ext cx="1047310" cy="299719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2" name="Google Shape;822;p14"/>
            <p:cNvGrpSpPr/>
            <p:nvPr/>
          </p:nvGrpSpPr>
          <p:grpSpPr>
            <a:xfrm rot="-159572">
              <a:off x="7981293" y="2326606"/>
              <a:ext cx="297820" cy="1089936"/>
              <a:chOff x="5680178" y="1273799"/>
              <a:chExt cx="297827" cy="1089961"/>
            </a:xfrm>
          </p:grpSpPr>
          <p:sp>
            <p:nvSpPr>
              <p:cNvPr id="823" name="Google Shape;823;p14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5" name="Google Shape;825;p14"/>
          <p:cNvGrpSpPr/>
          <p:nvPr/>
        </p:nvGrpSpPr>
        <p:grpSpPr>
          <a:xfrm rot="1847646">
            <a:off x="3087282" y="271297"/>
            <a:ext cx="754736" cy="517138"/>
            <a:chOff x="5275461" y="869726"/>
            <a:chExt cx="3257930" cy="2232300"/>
          </a:xfrm>
        </p:grpSpPr>
        <p:sp>
          <p:nvSpPr>
            <p:cNvPr id="826" name="Google Shape;826;p14"/>
            <p:cNvSpPr/>
            <p:nvPr/>
          </p:nvSpPr>
          <p:spPr>
            <a:xfrm>
              <a:off x="5785430" y="869726"/>
              <a:ext cx="2232300" cy="2232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5797903" y="871951"/>
              <a:ext cx="2208020" cy="2209699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5275461" y="1287427"/>
              <a:ext cx="3257930" cy="1335672"/>
            </a:xfrm>
            <a:custGeom>
              <a:avLst/>
              <a:gdLst/>
              <a:ahLst/>
              <a:cxnLst/>
              <a:rect l="l" t="t" r="r" b="b"/>
              <a:pathLst>
                <a:path w="3257930" h="1335672" extrusionOk="0">
                  <a:moveTo>
                    <a:pt x="2536091" y="0"/>
                  </a:moveTo>
                  <a:lnTo>
                    <a:pt x="2539735" y="886"/>
                  </a:lnTo>
                  <a:cubicBezTo>
                    <a:pt x="2973043" y="132019"/>
                    <a:pt x="3257930" y="354091"/>
                    <a:pt x="3257930" y="605968"/>
                  </a:cubicBezTo>
                  <a:cubicBezTo>
                    <a:pt x="3257930" y="1008972"/>
                    <a:pt x="2528618" y="1335672"/>
                    <a:pt x="1628965" y="1335672"/>
                  </a:cubicBezTo>
                  <a:cubicBezTo>
                    <a:pt x="729312" y="1335672"/>
                    <a:pt x="0" y="1008972"/>
                    <a:pt x="0" y="605968"/>
                  </a:cubicBezTo>
                  <a:cubicBezTo>
                    <a:pt x="0" y="404466"/>
                    <a:pt x="182328" y="222040"/>
                    <a:pt x="477113" y="89990"/>
                  </a:cubicBezTo>
                  <a:lnTo>
                    <a:pt x="705527" y="5568"/>
                  </a:lnTo>
                  <a:lnTo>
                    <a:pt x="647773" y="101968"/>
                  </a:lnTo>
                  <a:cubicBezTo>
                    <a:pt x="622345" y="153136"/>
                    <a:pt x="600828" y="206590"/>
                    <a:pt x="583613" y="261940"/>
                  </a:cubicBezTo>
                  <a:lnTo>
                    <a:pt x="578215" y="282931"/>
                  </a:lnTo>
                  <a:lnTo>
                    <a:pt x="472033" y="328678"/>
                  </a:lnTo>
                  <a:cubicBezTo>
                    <a:pt x="321596" y="407832"/>
                    <a:pt x="233753" y="503253"/>
                    <a:pt x="233753" y="605968"/>
                  </a:cubicBezTo>
                  <a:cubicBezTo>
                    <a:pt x="233753" y="879874"/>
                    <a:pt x="858410" y="1101918"/>
                    <a:pt x="1628964" y="1101918"/>
                  </a:cubicBezTo>
                  <a:cubicBezTo>
                    <a:pt x="2399518" y="1101918"/>
                    <a:pt x="3024175" y="879874"/>
                    <a:pt x="3024175" y="605968"/>
                  </a:cubicBezTo>
                  <a:cubicBezTo>
                    <a:pt x="3024175" y="503253"/>
                    <a:pt x="2936333" y="407832"/>
                    <a:pt x="2785895" y="328678"/>
                  </a:cubicBezTo>
                  <a:lnTo>
                    <a:pt x="2665123" y="276646"/>
                  </a:lnTo>
                  <a:lnTo>
                    <a:pt x="2661342" y="261940"/>
                  </a:lnTo>
                  <a:cubicBezTo>
                    <a:pt x="2644126" y="206590"/>
                    <a:pt x="2622609" y="153136"/>
                    <a:pt x="2597182" y="101968"/>
                  </a:cubicBezTo>
                  <a:close/>
                </a:path>
              </a:pathLst>
            </a:custGeom>
            <a:solidFill>
              <a:srgbClr val="0076A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4"/>
          <p:cNvGrpSpPr/>
          <p:nvPr/>
        </p:nvGrpSpPr>
        <p:grpSpPr>
          <a:xfrm rot="2759405">
            <a:off x="9782674" y="250510"/>
            <a:ext cx="787242" cy="787242"/>
            <a:chOff x="7787540" y="-956788"/>
            <a:chExt cx="2186100" cy="2186100"/>
          </a:xfrm>
        </p:grpSpPr>
        <p:sp>
          <p:nvSpPr>
            <p:cNvPr id="830" name="Google Shape;830;p14"/>
            <p:cNvSpPr/>
            <p:nvPr/>
          </p:nvSpPr>
          <p:spPr>
            <a:xfrm>
              <a:off x="7787540" y="-956788"/>
              <a:ext cx="2186100" cy="2186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7795231" y="-938622"/>
              <a:ext cx="2154166" cy="2155804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14"/>
          <p:cNvGrpSpPr/>
          <p:nvPr/>
        </p:nvGrpSpPr>
        <p:grpSpPr>
          <a:xfrm>
            <a:off x="10722179" y="332040"/>
            <a:ext cx="1105671" cy="1975089"/>
            <a:chOff x="10254198" y="332053"/>
            <a:chExt cx="1574134" cy="2811915"/>
          </a:xfrm>
        </p:grpSpPr>
        <p:sp>
          <p:nvSpPr>
            <p:cNvPr id="833" name="Google Shape;833;p14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10628638" y="3022768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8" name="Google Shape;848;p14"/>
          <p:cNvGrpSpPr/>
          <p:nvPr/>
        </p:nvGrpSpPr>
        <p:grpSpPr>
          <a:xfrm>
            <a:off x="1894532" y="2163919"/>
            <a:ext cx="2022791" cy="2388535"/>
            <a:chOff x="5900874" y="1508478"/>
            <a:chExt cx="2740909" cy="3236497"/>
          </a:xfrm>
        </p:grpSpPr>
        <p:sp>
          <p:nvSpPr>
            <p:cNvPr id="849" name="Google Shape;849;p14"/>
            <p:cNvSpPr/>
            <p:nvPr/>
          </p:nvSpPr>
          <p:spPr>
            <a:xfrm>
              <a:off x="7292344" y="2627075"/>
              <a:ext cx="1179900" cy="12642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50" name="Google Shape;850;p14"/>
            <p:cNvGrpSpPr/>
            <p:nvPr/>
          </p:nvGrpSpPr>
          <p:grpSpPr>
            <a:xfrm>
              <a:off x="6647045" y="2611931"/>
              <a:ext cx="888193" cy="745347"/>
              <a:chOff x="6473468" y="2492366"/>
              <a:chExt cx="1208096" cy="1013802"/>
            </a:xfrm>
          </p:grpSpPr>
          <p:sp>
            <p:nvSpPr>
              <p:cNvPr id="851" name="Google Shape;851;p14"/>
              <p:cNvSpPr/>
              <p:nvPr/>
            </p:nvSpPr>
            <p:spPr>
              <a:xfrm rot="5400000">
                <a:off x="6570546" y="3137091"/>
                <a:ext cx="328800" cy="397500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14"/>
              <p:cNvSpPr/>
              <p:nvPr/>
            </p:nvSpPr>
            <p:spPr>
              <a:xfrm rot="3034956">
                <a:off x="6897324" y="3048428"/>
                <a:ext cx="340176" cy="36191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14"/>
              <p:cNvSpPr/>
              <p:nvPr/>
            </p:nvSpPr>
            <p:spPr>
              <a:xfrm rot="2035179">
                <a:off x="7126026" y="2676609"/>
                <a:ext cx="332240" cy="556813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14"/>
              <p:cNvSpPr/>
              <p:nvPr/>
            </p:nvSpPr>
            <p:spPr>
              <a:xfrm rot="1911045">
                <a:off x="7205589" y="2561751"/>
                <a:ext cx="388851" cy="44113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14"/>
              <p:cNvSpPr/>
              <p:nvPr/>
            </p:nvSpPr>
            <p:spPr>
              <a:xfrm rot="5400000">
                <a:off x="6775298" y="3184268"/>
                <a:ext cx="327600" cy="316200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14"/>
              <p:cNvSpPr/>
              <p:nvPr/>
            </p:nvSpPr>
            <p:spPr>
              <a:xfrm rot="-3388485">
                <a:off x="7055531" y="2919112"/>
                <a:ext cx="231394" cy="381164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14"/>
              <p:cNvSpPr/>
              <p:nvPr/>
            </p:nvSpPr>
            <p:spPr>
              <a:xfrm rot="-5400000">
                <a:off x="6397268" y="3249461"/>
                <a:ext cx="327900" cy="175500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8" name="Google Shape;858;p14"/>
            <p:cNvGrpSpPr/>
            <p:nvPr/>
          </p:nvGrpSpPr>
          <p:grpSpPr>
            <a:xfrm>
              <a:off x="8233106" y="2617274"/>
              <a:ext cx="408678" cy="1202836"/>
              <a:chOff x="2139460" y="2348251"/>
              <a:chExt cx="555873" cy="1636067"/>
            </a:xfrm>
          </p:grpSpPr>
          <p:sp>
            <p:nvSpPr>
              <p:cNvPr id="859" name="Google Shape;859;p14"/>
              <p:cNvSpPr/>
              <p:nvPr/>
            </p:nvSpPr>
            <p:spPr>
              <a:xfrm rot="-170083">
                <a:off x="2335745" y="3397540"/>
                <a:ext cx="279041" cy="310277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14"/>
              <p:cNvSpPr/>
              <p:nvPr/>
            </p:nvSpPr>
            <p:spPr>
              <a:xfrm rot="-466908">
                <a:off x="2292328" y="3015047"/>
                <a:ext cx="279171" cy="310355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14"/>
              <p:cNvSpPr/>
              <p:nvPr/>
            </p:nvSpPr>
            <p:spPr>
              <a:xfrm rot="-673520">
                <a:off x="2267039" y="2687073"/>
                <a:ext cx="278936" cy="310119"/>
              </a:xfrm>
              <a:prstGeom prst="rect">
                <a:avLst/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 rot="4308378">
                <a:off x="2127895" y="2458464"/>
                <a:ext cx="450629" cy="30187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2700006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 rot="4987800">
                <a:off x="2281692" y="2868580"/>
                <a:ext cx="300961" cy="297351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14"/>
              <p:cNvSpPr/>
              <p:nvPr/>
            </p:nvSpPr>
            <p:spPr>
              <a:xfrm rot="4986943">
                <a:off x="2294052" y="3240321"/>
                <a:ext cx="345390" cy="283435"/>
              </a:xfrm>
              <a:prstGeom prst="round2SameRect">
                <a:avLst>
                  <a:gd name="adj1" fmla="val 39672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14"/>
              <p:cNvSpPr/>
              <p:nvPr/>
            </p:nvSpPr>
            <p:spPr>
              <a:xfrm rot="4304095">
                <a:off x="2514040" y="3785081"/>
                <a:ext cx="223985" cy="72006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14"/>
              <p:cNvSpPr/>
              <p:nvPr/>
            </p:nvSpPr>
            <p:spPr>
              <a:xfrm rot="5165031">
                <a:off x="2473725" y="3834238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 rot="5165031">
                <a:off x="2389410" y="3829303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 rot="5165031">
                <a:off x="2305523" y="3830824"/>
                <a:ext cx="224023" cy="7186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 rot="6597807">
                <a:off x="2218148" y="3749756"/>
                <a:ext cx="224064" cy="72125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 rot="10447142">
                <a:off x="2347614" y="3596069"/>
                <a:ext cx="281079" cy="24006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1" name="Google Shape;871;p14"/>
            <p:cNvGrpSpPr/>
            <p:nvPr/>
          </p:nvGrpSpPr>
          <p:grpSpPr>
            <a:xfrm>
              <a:off x="7229452" y="1904961"/>
              <a:ext cx="1167907" cy="2794415"/>
              <a:chOff x="4493276" y="2236571"/>
              <a:chExt cx="1588557" cy="3800891"/>
            </a:xfrm>
          </p:grpSpPr>
          <p:sp>
            <p:nvSpPr>
              <p:cNvPr id="872" name="Google Shape;872;p14"/>
              <p:cNvSpPr/>
              <p:nvPr/>
            </p:nvSpPr>
            <p:spPr>
              <a:xfrm>
                <a:off x="4602276" y="4499332"/>
                <a:ext cx="657127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1098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 flipH="1">
                <a:off x="5347391" y="4499332"/>
                <a:ext cx="690070" cy="1538130"/>
              </a:xfrm>
              <a:custGeom>
                <a:avLst/>
                <a:gdLst/>
                <a:ahLst/>
                <a:cxnLst/>
                <a:rect l="l" t="t" r="r" b="b"/>
                <a:pathLst>
                  <a:path w="693538" h="1538130" extrusionOk="0">
                    <a:moveTo>
                      <a:pt x="96891" y="0"/>
                    </a:moveTo>
                    <a:lnTo>
                      <a:pt x="654009" y="0"/>
                    </a:lnTo>
                    <a:lnTo>
                      <a:pt x="654009" y="1273316"/>
                    </a:lnTo>
                    <a:lnTo>
                      <a:pt x="671234" y="1333018"/>
                    </a:lnTo>
                    <a:cubicBezTo>
                      <a:pt x="696288" y="1434193"/>
                      <a:pt x="705718" y="1538130"/>
                      <a:pt x="670196" y="1538130"/>
                    </a:cubicBezTo>
                    <a:lnTo>
                      <a:pt x="38937" y="1538130"/>
                    </a:lnTo>
                    <a:cubicBezTo>
                      <a:pt x="-57658" y="1470683"/>
                      <a:pt x="51040" y="1282941"/>
                      <a:pt x="90629" y="1133446"/>
                    </a:cubicBezTo>
                    <a:lnTo>
                      <a:pt x="96891" y="1120027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1098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4675955" y="3209482"/>
                <a:ext cx="1264500" cy="1345500"/>
              </a:xfrm>
              <a:prstGeom prst="round2SameRect">
                <a:avLst>
                  <a:gd name="adj1" fmla="val 21456"/>
                  <a:gd name="adj2" fmla="val 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4669900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 flipH="1">
                <a:off x="5385472" y="4499332"/>
                <a:ext cx="557118" cy="671285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451284" extrusionOk="0">
                    <a:moveTo>
                      <a:pt x="0" y="0"/>
                    </a:moveTo>
                    <a:lnTo>
                      <a:pt x="557118" y="0"/>
                    </a:lnTo>
                    <a:lnTo>
                      <a:pt x="557118" y="451284"/>
                    </a:lnTo>
                    <a:lnTo>
                      <a:pt x="450303" y="370275"/>
                    </a:lnTo>
                    <a:cubicBezTo>
                      <a:pt x="330700" y="296003"/>
                      <a:pt x="190614" y="247484"/>
                      <a:pt x="39461" y="233374"/>
                    </a:cubicBezTo>
                    <a:lnTo>
                      <a:pt x="0" y="231542"/>
                    </a:ln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4656777" y="4505388"/>
                <a:ext cx="1300508" cy="381416"/>
              </a:xfrm>
              <a:custGeom>
                <a:avLst/>
                <a:gdLst/>
                <a:ahLst/>
                <a:cxnLst/>
                <a:rect l="l" t="t" r="r" b="b"/>
                <a:pathLst>
                  <a:path w="1259572" h="554787" extrusionOk="0">
                    <a:moveTo>
                      <a:pt x="0" y="0"/>
                    </a:moveTo>
                    <a:lnTo>
                      <a:pt x="1259572" y="0"/>
                    </a:lnTo>
                    <a:lnTo>
                      <a:pt x="1259572" y="58378"/>
                    </a:lnTo>
                    <a:lnTo>
                      <a:pt x="1227073" y="61609"/>
                    </a:lnTo>
                    <a:cubicBezTo>
                      <a:pt x="1086729" y="89931"/>
                      <a:pt x="962685" y="162379"/>
                      <a:pt x="870497" y="263614"/>
                    </a:cubicBezTo>
                    <a:lnTo>
                      <a:pt x="804991" y="352791"/>
                    </a:lnTo>
                    <a:lnTo>
                      <a:pt x="789693" y="392294"/>
                    </a:lnTo>
                    <a:cubicBezTo>
                      <a:pt x="777912" y="417393"/>
                      <a:pt x="765008" y="440099"/>
                      <a:pt x="751155" y="460038"/>
                    </a:cubicBezTo>
                    <a:lnTo>
                      <a:pt x="745827" y="466200"/>
                    </a:lnTo>
                    <a:lnTo>
                      <a:pt x="745310" y="467293"/>
                    </a:lnTo>
                    <a:lnTo>
                      <a:pt x="744882" y="467293"/>
                    </a:lnTo>
                    <a:lnTo>
                      <a:pt x="706924" y="511189"/>
                    </a:lnTo>
                    <a:cubicBezTo>
                      <a:pt x="675771" y="539263"/>
                      <a:pt x="641520" y="554787"/>
                      <a:pt x="605567" y="554787"/>
                    </a:cubicBezTo>
                    <a:cubicBezTo>
                      <a:pt x="533662" y="554787"/>
                      <a:pt x="468563" y="492691"/>
                      <a:pt x="421441" y="392294"/>
                    </a:cubicBezTo>
                    <a:lnTo>
                      <a:pt x="395400" y="325049"/>
                    </a:lnTo>
                    <a:lnTo>
                      <a:pt x="389900" y="315993"/>
                    </a:lnTo>
                    <a:cubicBezTo>
                      <a:pt x="320072" y="221576"/>
                      <a:pt x="224990" y="146483"/>
                      <a:pt x="114449" y="100374"/>
                    </a:cubicBezTo>
                    <a:lnTo>
                      <a:pt x="0" y="65339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6360000" sx="108000" sy="108000" algn="tl" rotWithShape="0">
                  <a:srgbClr val="000000">
                    <a:alpha val="407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4674945" y="523206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5390516" y="5245184"/>
                <a:ext cx="562689" cy="254439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8075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192931"/>
                      <a:pt x="283114" y="186890"/>
                    </a:cubicBezTo>
                    <a:cubicBezTo>
                      <a:pt x="175275" y="180849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4826335" y="5207842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5541908" y="5233073"/>
                <a:ext cx="260400" cy="240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 rot="10800000">
                <a:off x="4682493" y="5528887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 rot="10800000">
                <a:off x="5385955" y="5542009"/>
                <a:ext cx="562689" cy="290572"/>
              </a:xfrm>
              <a:custGeom>
                <a:avLst/>
                <a:gdLst/>
                <a:ahLst/>
                <a:cxnLst/>
                <a:rect l="l" t="t" r="r" b="b"/>
                <a:pathLst>
                  <a:path w="557118" h="279396" extrusionOk="0">
                    <a:moveTo>
                      <a:pt x="280575" y="179"/>
                    </a:moveTo>
                    <a:cubicBezTo>
                      <a:pt x="383668" y="925"/>
                      <a:pt x="511028" y="-1818"/>
                      <a:pt x="557118" y="43928"/>
                    </a:cubicBezTo>
                    <a:lnTo>
                      <a:pt x="557118" y="274657"/>
                    </a:lnTo>
                    <a:cubicBezTo>
                      <a:pt x="465783" y="245401"/>
                      <a:pt x="390953" y="232137"/>
                      <a:pt x="283114" y="226096"/>
                    </a:cubicBezTo>
                    <a:cubicBezTo>
                      <a:pt x="175275" y="220055"/>
                      <a:pt x="47186" y="298700"/>
                      <a:pt x="0" y="274895"/>
                    </a:cubicBezTo>
                    <a:lnTo>
                      <a:pt x="0" y="44058"/>
                    </a:lnTo>
                    <a:cubicBezTo>
                      <a:pt x="46762" y="-1728"/>
                      <a:pt x="191105" y="-468"/>
                      <a:pt x="280575" y="179"/>
                    </a:cubicBezTo>
                    <a:close/>
                  </a:path>
                </a:pathLst>
              </a:cu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>
                <a:off x="5233074" y="3222607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>
                <a:off x="5760923" y="3326561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4684030" y="3351793"/>
                <a:ext cx="151500" cy="11880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 rot="5400000">
                <a:off x="5238007" y="3796879"/>
                <a:ext cx="151500" cy="13263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>
                <a:off x="5119026" y="4356017"/>
                <a:ext cx="361200" cy="2280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4992867" y="3600072"/>
                <a:ext cx="614700" cy="378600"/>
              </a:xfrm>
              <a:prstGeom prst="roundRect">
                <a:avLst>
                  <a:gd name="adj" fmla="val 24576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15875" cap="flat" cmpd="sng">
                <a:solidFill>
                  <a:srgbClr val="0076A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>
                <a:off x="5122844" y="3715633"/>
                <a:ext cx="145200" cy="145200"/>
              </a:xfrm>
              <a:prstGeom prst="ellipse">
                <a:avLst/>
              </a:prstGeom>
              <a:solidFill>
                <a:srgbClr val="0076A1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>
                <a:off x="5366079" y="3715633"/>
                <a:ext cx="145200" cy="145200"/>
              </a:xfrm>
              <a:prstGeom prst="ellipse">
                <a:avLst/>
              </a:prstGeom>
              <a:solidFill>
                <a:srgbClr val="003446"/>
              </a:soli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4493276" y="2252696"/>
                <a:ext cx="1588557" cy="1229294"/>
              </a:xfrm>
              <a:custGeom>
                <a:avLst/>
                <a:gdLst/>
                <a:ahLst/>
                <a:cxnLst/>
                <a:rect l="l" t="t" r="r" b="b"/>
                <a:pathLst>
                  <a:path w="1616852" h="1229294" extrusionOk="0">
                    <a:moveTo>
                      <a:pt x="807417" y="0"/>
                    </a:moveTo>
                    <a:cubicBezTo>
                      <a:pt x="1053024" y="0"/>
                      <a:pt x="1269566" y="107495"/>
                      <a:pt x="1397435" y="270992"/>
                    </a:cubicBezTo>
                    <a:lnTo>
                      <a:pt x="1454803" y="362293"/>
                    </a:lnTo>
                    <a:lnTo>
                      <a:pt x="1462529" y="363283"/>
                    </a:lnTo>
                    <a:cubicBezTo>
                      <a:pt x="1550601" y="386199"/>
                      <a:pt x="1616852" y="485286"/>
                      <a:pt x="1616852" y="604048"/>
                    </a:cubicBezTo>
                    <a:cubicBezTo>
                      <a:pt x="1616852" y="705844"/>
                      <a:pt x="1568178" y="793185"/>
                      <a:pt x="1498809" y="830493"/>
                    </a:cubicBezTo>
                    <a:lnTo>
                      <a:pt x="1466925" y="843078"/>
                    </a:lnTo>
                    <a:lnTo>
                      <a:pt x="1463038" y="853895"/>
                    </a:lnTo>
                    <a:cubicBezTo>
                      <a:pt x="1355021" y="1074501"/>
                      <a:pt x="1102145" y="1229294"/>
                      <a:pt x="807417" y="1229294"/>
                    </a:cubicBezTo>
                    <a:cubicBezTo>
                      <a:pt x="512689" y="1229294"/>
                      <a:pt x="259813" y="1074501"/>
                      <a:pt x="151796" y="853895"/>
                    </a:cubicBezTo>
                    <a:lnTo>
                      <a:pt x="149689" y="848031"/>
                    </a:lnTo>
                    <a:lnTo>
                      <a:pt x="118044" y="835540"/>
                    </a:lnTo>
                    <a:cubicBezTo>
                      <a:pt x="48674" y="798232"/>
                      <a:pt x="0" y="710891"/>
                      <a:pt x="0" y="609095"/>
                    </a:cubicBezTo>
                    <a:cubicBezTo>
                      <a:pt x="0" y="490333"/>
                      <a:pt x="66251" y="391246"/>
                      <a:pt x="154323" y="368330"/>
                    </a:cubicBezTo>
                    <a:lnTo>
                      <a:pt x="156405" y="368063"/>
                    </a:lnTo>
                    <a:lnTo>
                      <a:pt x="217399" y="270992"/>
                    </a:lnTo>
                    <a:cubicBezTo>
                      <a:pt x="345268" y="107495"/>
                      <a:pt x="561810" y="0"/>
                      <a:pt x="80741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>
                <a:off x="5065885" y="2236571"/>
                <a:ext cx="449700" cy="1440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0076A1"/>
              </a:solidFill>
              <a:ln w="66675" cap="flat" cmpd="sng">
                <a:solidFill>
                  <a:srgbClr val="E1E1E1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>
                <a:off x="4729446" y="2404084"/>
                <a:ext cx="1120200" cy="1005300"/>
              </a:xfrm>
              <a:prstGeom prst="ellipse">
                <a:avLst/>
              </a:prstGeom>
              <a:gradFill>
                <a:gsLst>
                  <a:gs pos="0">
                    <a:srgbClr val="00B0F0"/>
                  </a:gs>
                  <a:gs pos="1000">
                    <a:srgbClr val="00B0F0"/>
                  </a:gs>
                  <a:gs pos="100000">
                    <a:srgbClr val="00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>
                <a:off x="4730457" y="2420734"/>
                <a:ext cx="424142" cy="971936"/>
              </a:xfrm>
              <a:custGeom>
                <a:avLst/>
                <a:gdLst/>
                <a:ahLst/>
                <a:cxnLst/>
                <a:rect l="l" t="t" r="r" b="b"/>
                <a:pathLst>
                  <a:path w="424142" h="971936" extrusionOk="0">
                    <a:moveTo>
                      <a:pt x="424142" y="0"/>
                    </a:moveTo>
                    <a:lnTo>
                      <a:pt x="417621" y="11961"/>
                    </a:lnTo>
                    <a:cubicBezTo>
                      <a:pt x="357224" y="147269"/>
                      <a:pt x="321957" y="310385"/>
                      <a:pt x="321957" y="485968"/>
                    </a:cubicBezTo>
                    <a:cubicBezTo>
                      <a:pt x="321957" y="661551"/>
                      <a:pt x="357224" y="824667"/>
                      <a:pt x="417621" y="959975"/>
                    </a:cubicBezTo>
                    <a:lnTo>
                      <a:pt x="424142" y="971936"/>
                    </a:lnTo>
                    <a:lnTo>
                      <a:pt x="342112" y="949088"/>
                    </a:lnTo>
                    <a:cubicBezTo>
                      <a:pt x="141067" y="872786"/>
                      <a:pt x="0" y="694159"/>
                      <a:pt x="0" y="485968"/>
                    </a:cubicBezTo>
                    <a:cubicBezTo>
                      <a:pt x="0" y="277777"/>
                      <a:pt x="141067" y="99150"/>
                      <a:pt x="342112" y="22848"/>
                    </a:cubicBezTo>
                    <a:close/>
                  </a:path>
                </a:pathLst>
              </a:custGeom>
              <a:solidFill>
                <a:srgbClr val="0076A1">
                  <a:alpha val="5569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>
                <a:off x="4779911" y="2628143"/>
                <a:ext cx="239785" cy="430026"/>
              </a:xfrm>
              <a:custGeom>
                <a:avLst/>
                <a:gdLst/>
                <a:ahLst/>
                <a:cxnLst/>
                <a:rect l="l" t="t" r="r" b="b"/>
                <a:pathLst>
                  <a:path w="373207" h="575286" extrusionOk="0">
                    <a:moveTo>
                      <a:pt x="49467" y="157448"/>
                    </a:moveTo>
                    <a:lnTo>
                      <a:pt x="338413" y="157448"/>
                    </a:lnTo>
                    <a:lnTo>
                      <a:pt x="328411" y="223127"/>
                    </a:lnTo>
                    <a:cubicBezTo>
                      <a:pt x="324161" y="265225"/>
                      <a:pt x="321957" y="308341"/>
                      <a:pt x="321957" y="352237"/>
                    </a:cubicBezTo>
                    <a:cubicBezTo>
                      <a:pt x="321957" y="396133"/>
                      <a:pt x="324161" y="439249"/>
                      <a:pt x="328411" y="481347"/>
                    </a:cubicBezTo>
                    <a:lnTo>
                      <a:pt x="342716" y="575286"/>
                    </a:lnTo>
                    <a:lnTo>
                      <a:pt x="64607" y="575286"/>
                    </a:lnTo>
                    <a:lnTo>
                      <a:pt x="25183" y="501700"/>
                    </a:lnTo>
                    <a:cubicBezTo>
                      <a:pt x="8817" y="454485"/>
                      <a:pt x="0" y="404285"/>
                      <a:pt x="0" y="352237"/>
                    </a:cubicBezTo>
                    <a:cubicBezTo>
                      <a:pt x="0" y="300189"/>
                      <a:pt x="8817" y="249989"/>
                      <a:pt x="25183" y="202774"/>
                    </a:cubicBezTo>
                    <a:close/>
                    <a:moveTo>
                      <a:pt x="162218" y="0"/>
                    </a:moveTo>
                    <a:lnTo>
                      <a:pt x="373207" y="0"/>
                    </a:lnTo>
                    <a:lnTo>
                      <a:pt x="347140" y="100130"/>
                    </a:lnTo>
                    <a:lnTo>
                      <a:pt x="346558" y="103955"/>
                    </a:lnTo>
                    <a:lnTo>
                      <a:pt x="78126" y="103955"/>
                    </a:lnTo>
                    <a:lnTo>
                      <a:pt x="95664" y="71219"/>
                    </a:lnTo>
                    <a:cubicBezTo>
                      <a:pt x="110764" y="51164"/>
                      <a:pt x="127434" y="32140"/>
                      <a:pt x="145516" y="14288"/>
                    </a:cubicBezTo>
                    <a:close/>
                  </a:path>
                </a:pathLst>
              </a:custGeom>
              <a:solidFill>
                <a:srgbClr val="F2F2F2">
                  <a:alpha val="627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7" name="Google Shape;897;p14"/>
            <p:cNvGrpSpPr/>
            <p:nvPr/>
          </p:nvGrpSpPr>
          <p:grpSpPr>
            <a:xfrm>
              <a:off x="5900874" y="1508478"/>
              <a:ext cx="906224" cy="3236497"/>
              <a:chOff x="838317" y="246672"/>
              <a:chExt cx="1232623" cy="4402200"/>
            </a:xfrm>
          </p:grpSpPr>
          <p:sp>
            <p:nvSpPr>
              <p:cNvPr id="898" name="Google Shape;898;p14"/>
              <p:cNvSpPr/>
              <p:nvPr/>
            </p:nvSpPr>
            <p:spPr>
              <a:xfrm flipH="1">
                <a:off x="1999840" y="246672"/>
                <a:ext cx="71100" cy="44022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2F2F2"/>
                  </a:gs>
                  <a:gs pos="100000">
                    <a:srgbClr val="D8D8D8"/>
                  </a:gs>
                </a:gsLst>
                <a:lin ang="8100019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292100" dist="254000" dir="2700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>
                <a:off x="838317" y="385956"/>
                <a:ext cx="1180848" cy="842736"/>
              </a:xfrm>
              <a:custGeom>
                <a:avLst/>
                <a:gdLst/>
                <a:ahLst/>
                <a:cxnLst/>
                <a:rect l="l" t="t" r="r" b="b"/>
                <a:pathLst>
                  <a:path w="3148927" h="2042997" extrusionOk="0">
                    <a:moveTo>
                      <a:pt x="0" y="0"/>
                    </a:moveTo>
                    <a:cubicBezTo>
                      <a:pt x="1267644" y="1023402"/>
                      <a:pt x="2099285" y="0"/>
                      <a:pt x="3148927" y="0"/>
                    </a:cubicBezTo>
                    <a:lnTo>
                      <a:pt x="3148927" y="1719798"/>
                    </a:lnTo>
                    <a:cubicBezTo>
                      <a:pt x="2099285" y="1719798"/>
                      <a:pt x="1433165" y="2446997"/>
                      <a:pt x="0" y="1719798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DF5623"/>
                  </a:gs>
                  <a:gs pos="100000">
                    <a:srgbClr val="C00000"/>
                  </a:gs>
                </a:gsLst>
                <a:lin ang="0" scaled="0"/>
              </a:gra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0" name="Google Shape;900;p14"/>
            <p:cNvGrpSpPr/>
            <p:nvPr/>
          </p:nvGrpSpPr>
          <p:grpSpPr>
            <a:xfrm>
              <a:off x="6684728" y="3103414"/>
              <a:ext cx="176630" cy="251047"/>
              <a:chOff x="1886329" y="-423894"/>
              <a:chExt cx="240248" cy="341467"/>
            </a:xfrm>
          </p:grpSpPr>
          <p:sp>
            <p:nvSpPr>
              <p:cNvPr id="901" name="Google Shape;901;p14"/>
              <p:cNvSpPr/>
              <p:nvPr/>
            </p:nvSpPr>
            <p:spPr>
              <a:xfrm>
                <a:off x="1889357" y="-423894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>
                <a:off x="1902477" y="-340128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>
                <a:off x="1891375" y="-250306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>
                <a:off x="1886329" y="-154427"/>
                <a:ext cx="224100" cy="72000"/>
              </a:xfrm>
              <a:prstGeom prst="roundRect">
                <a:avLst>
                  <a:gd name="adj" fmla="val 50000"/>
                </a:avLst>
              </a:prstGeom>
              <a:solidFill>
                <a:srgbClr val="0076A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05" name="Google Shape;905;p14"/>
          <p:cNvSpPr/>
          <p:nvPr/>
        </p:nvSpPr>
        <p:spPr>
          <a:xfrm>
            <a:off x="3443126" y="134918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14"/>
          <p:cNvSpPr/>
          <p:nvPr/>
        </p:nvSpPr>
        <p:spPr>
          <a:xfrm>
            <a:off x="3460773" y="165077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14"/>
          <p:cNvSpPr/>
          <p:nvPr/>
        </p:nvSpPr>
        <p:spPr>
          <a:xfrm>
            <a:off x="3747926" y="1187702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14"/>
          <p:cNvSpPr/>
          <p:nvPr/>
        </p:nvSpPr>
        <p:spPr>
          <a:xfrm>
            <a:off x="3918493" y="1612606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14"/>
          <p:cNvSpPr/>
          <p:nvPr/>
        </p:nvSpPr>
        <p:spPr>
          <a:xfrm>
            <a:off x="2469891" y="924400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14"/>
          <p:cNvSpPr/>
          <p:nvPr/>
        </p:nvSpPr>
        <p:spPr>
          <a:xfrm>
            <a:off x="4211543" y="534247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4"/>
          <p:cNvSpPr/>
          <p:nvPr/>
        </p:nvSpPr>
        <p:spPr>
          <a:xfrm>
            <a:off x="4229190" y="83583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4"/>
          <p:cNvSpPr/>
          <p:nvPr/>
        </p:nvSpPr>
        <p:spPr>
          <a:xfrm>
            <a:off x="4516343" y="372764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4"/>
          <p:cNvSpPr/>
          <p:nvPr/>
        </p:nvSpPr>
        <p:spPr>
          <a:xfrm>
            <a:off x="4864978" y="273091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4"/>
          <p:cNvSpPr/>
          <p:nvPr/>
        </p:nvSpPr>
        <p:spPr>
          <a:xfrm>
            <a:off x="4984773" y="542268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14"/>
          <p:cNvSpPr/>
          <p:nvPr/>
        </p:nvSpPr>
        <p:spPr>
          <a:xfrm>
            <a:off x="5002420" y="843859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14"/>
          <p:cNvSpPr/>
          <p:nvPr/>
        </p:nvSpPr>
        <p:spPr>
          <a:xfrm>
            <a:off x="5289573" y="380785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14"/>
          <p:cNvSpPr/>
          <p:nvPr/>
        </p:nvSpPr>
        <p:spPr>
          <a:xfrm>
            <a:off x="5460140" y="805689"/>
            <a:ext cx="36000" cy="3600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14"/>
          <p:cNvSpPr/>
          <p:nvPr/>
        </p:nvSpPr>
        <p:spPr>
          <a:xfrm>
            <a:off x="4564721" y="622094"/>
            <a:ext cx="121200" cy="121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gradFill>
            <a:gsLst>
              <a:gs pos="0">
                <a:srgbClr val="F2F2F2"/>
              </a:gs>
              <a:gs pos="100000">
                <a:srgbClr val="D8D8D8"/>
              </a:gs>
            </a:gsLst>
            <a:lin ang="8100019" scaled="0"/>
          </a:gradFill>
          <a:ln w="952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92100" dist="254000" dir="2700000" sx="108000" sy="108000" algn="tl" rotWithShape="0">
              <a:srgbClr val="000000">
                <a:alpha val="1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1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0" name="Google Shape;920;p14"/>
          <p:cNvSpPr txBox="1">
            <a:spLocks noGrp="1"/>
          </p:cNvSpPr>
          <p:nvPr>
            <p:ph type="title"/>
          </p:nvPr>
        </p:nvSpPr>
        <p:spPr>
          <a:xfrm>
            <a:off x="5028950" y="1210850"/>
            <a:ext cx="6142200" cy="398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921" name="Google Shape;921;p14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1538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31538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4" name="Google Shape;924;p15"/>
          <p:cNvSpPr txBox="1">
            <a:spLocks noGrp="1"/>
          </p:cNvSpPr>
          <p:nvPr>
            <p:ph type="title"/>
          </p:nvPr>
        </p:nvSpPr>
        <p:spPr>
          <a:xfrm>
            <a:off x="539925" y="600775"/>
            <a:ext cx="6101400" cy="1554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925" name="Google Shape;925;p15"/>
          <p:cNvSpPr txBox="1">
            <a:spLocks noGrp="1"/>
          </p:cNvSpPr>
          <p:nvPr>
            <p:ph type="subTitle" idx="1"/>
          </p:nvPr>
        </p:nvSpPr>
        <p:spPr>
          <a:xfrm>
            <a:off x="2868800" y="2434775"/>
            <a:ext cx="3772500" cy="3279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26" name="Google Shape;926;p15"/>
          <p:cNvGrpSpPr/>
          <p:nvPr/>
        </p:nvGrpSpPr>
        <p:grpSpPr>
          <a:xfrm>
            <a:off x="539925" y="2155326"/>
            <a:ext cx="1789462" cy="4207279"/>
            <a:chOff x="6595262" y="1920019"/>
            <a:chExt cx="1785000" cy="4196787"/>
          </a:xfrm>
        </p:grpSpPr>
        <p:sp>
          <p:nvSpPr>
            <p:cNvPr id="927" name="Google Shape;927;p15"/>
            <p:cNvSpPr/>
            <p:nvPr/>
          </p:nvSpPr>
          <p:spPr>
            <a:xfrm rot="5400000">
              <a:off x="6969662" y="2995541"/>
              <a:ext cx="1036200" cy="1785000"/>
            </a:xfrm>
            <a:prstGeom prst="moon">
              <a:avLst>
                <a:gd name="adj" fmla="val 45300"/>
              </a:avLst>
            </a:prstGeom>
            <a:solidFill>
              <a:srgbClr val="DF5623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8" name="Google Shape;928;p15"/>
            <p:cNvGrpSpPr/>
            <p:nvPr/>
          </p:nvGrpSpPr>
          <p:grpSpPr>
            <a:xfrm>
              <a:off x="6982145" y="4476703"/>
              <a:ext cx="1000416" cy="1640103"/>
              <a:chOff x="7163823" y="2567586"/>
              <a:chExt cx="1713628" cy="2809358"/>
            </a:xfrm>
          </p:grpSpPr>
          <p:sp>
            <p:nvSpPr>
              <p:cNvPr id="929" name="Google Shape;929;p15"/>
              <p:cNvSpPr/>
              <p:nvPr/>
            </p:nvSpPr>
            <p:spPr>
              <a:xfrm>
                <a:off x="7163823" y="2567586"/>
                <a:ext cx="1713628" cy="2809358"/>
              </a:xfrm>
              <a:custGeom>
                <a:avLst/>
                <a:gdLst/>
                <a:ahLst/>
                <a:cxnLst/>
                <a:rect l="l" t="t" r="r" b="b"/>
                <a:pathLst>
                  <a:path w="1244013" h="2918813" extrusionOk="0">
                    <a:moveTo>
                      <a:pt x="0" y="2918813"/>
                    </a:moveTo>
                    <a:cubicBezTo>
                      <a:pt x="164224" y="1885319"/>
                      <a:pt x="195223" y="1499778"/>
                      <a:pt x="311003" y="0"/>
                    </a:cubicBezTo>
                    <a:lnTo>
                      <a:pt x="933010" y="0"/>
                    </a:lnTo>
                    <a:cubicBezTo>
                      <a:pt x="1006400" y="1366554"/>
                      <a:pt x="1049511" y="1794484"/>
                      <a:pt x="1244013" y="2918813"/>
                    </a:cubicBezTo>
                    <a:lnTo>
                      <a:pt x="0" y="2918813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381000" dist="889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15"/>
              <p:cNvSpPr/>
              <p:nvPr/>
            </p:nvSpPr>
            <p:spPr>
              <a:xfrm>
                <a:off x="7346509" y="3032564"/>
                <a:ext cx="1368235" cy="2342161"/>
              </a:xfrm>
              <a:custGeom>
                <a:avLst/>
                <a:gdLst/>
                <a:ahLst/>
                <a:cxnLst/>
                <a:rect l="l" t="t" r="r" b="b"/>
                <a:pathLst>
                  <a:path w="993274" h="2330508" extrusionOk="0">
                    <a:moveTo>
                      <a:pt x="0" y="2330508"/>
                    </a:moveTo>
                    <a:cubicBezTo>
                      <a:pt x="143329" y="1547616"/>
                      <a:pt x="201880" y="1170452"/>
                      <a:pt x="248319" y="0"/>
                    </a:cubicBezTo>
                    <a:lnTo>
                      <a:pt x="744956" y="0"/>
                    </a:lnTo>
                    <a:cubicBezTo>
                      <a:pt x="736895" y="1279454"/>
                      <a:pt x="813611" y="1196391"/>
                      <a:pt x="993274" y="2330508"/>
                    </a:cubicBezTo>
                    <a:lnTo>
                      <a:pt x="0" y="2330508"/>
                    </a:ln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  <a:effectLst>
                <a:outerShdw blurRad="381000" dist="88900" algn="ctr" rotWithShape="0">
                  <a:srgbClr val="000000">
                    <a:alpha val="298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1" name="Google Shape;931;p15"/>
            <p:cNvGrpSpPr/>
            <p:nvPr/>
          </p:nvGrpSpPr>
          <p:grpSpPr>
            <a:xfrm>
              <a:off x="7083209" y="3960533"/>
              <a:ext cx="779116" cy="1268314"/>
              <a:chOff x="7198405" y="1262964"/>
              <a:chExt cx="1688958" cy="3111663"/>
            </a:xfrm>
          </p:grpSpPr>
          <p:sp>
            <p:nvSpPr>
              <p:cNvPr id="932" name="Google Shape;932;p15"/>
              <p:cNvSpPr/>
              <p:nvPr/>
            </p:nvSpPr>
            <p:spPr>
              <a:xfrm>
                <a:off x="7198405" y="1262964"/>
                <a:ext cx="1688958" cy="311166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15"/>
              <p:cNvSpPr/>
              <p:nvPr/>
            </p:nvSpPr>
            <p:spPr>
              <a:xfrm>
                <a:off x="7350805" y="1415365"/>
                <a:ext cx="1376501" cy="2536005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15"/>
              <p:cNvSpPr/>
              <p:nvPr/>
            </p:nvSpPr>
            <p:spPr>
              <a:xfrm>
                <a:off x="7503206" y="1532074"/>
                <a:ext cx="1085156" cy="1999243"/>
              </a:xfrm>
              <a:custGeom>
                <a:avLst/>
                <a:gdLst/>
                <a:ahLst/>
                <a:cxnLst/>
                <a:rect l="l" t="t" r="r" b="b"/>
                <a:pathLst>
                  <a:path w="1688958" h="3111663" extrusionOk="0">
                    <a:moveTo>
                      <a:pt x="580448" y="0"/>
                    </a:moveTo>
                    <a:lnTo>
                      <a:pt x="603492" y="46374"/>
                    </a:lnTo>
                    <a:cubicBezTo>
                      <a:pt x="675082" y="208673"/>
                      <a:pt x="723482" y="406052"/>
                      <a:pt x="744113" y="625219"/>
                    </a:cubicBezTo>
                    <a:lnTo>
                      <a:pt x="745560" y="649106"/>
                    </a:lnTo>
                    <a:lnTo>
                      <a:pt x="819498" y="560158"/>
                    </a:lnTo>
                    <a:lnTo>
                      <a:pt x="862647" y="517957"/>
                    </a:lnTo>
                    <a:lnTo>
                      <a:pt x="905797" y="560158"/>
                    </a:lnTo>
                    <a:lnTo>
                      <a:pt x="946975" y="609696"/>
                    </a:lnTo>
                    <a:lnTo>
                      <a:pt x="965455" y="466146"/>
                    </a:lnTo>
                    <a:cubicBezTo>
                      <a:pt x="991127" y="310564"/>
                      <a:pt x="1031775" y="169107"/>
                      <a:pt x="1085467" y="47383"/>
                    </a:cubicBezTo>
                    <a:lnTo>
                      <a:pt x="1108511" y="1009"/>
                    </a:lnTo>
                    <a:lnTo>
                      <a:pt x="1144751" y="37999"/>
                    </a:lnTo>
                    <a:cubicBezTo>
                      <a:pt x="1381181" y="302508"/>
                      <a:pt x="1572723" y="729125"/>
                      <a:pt x="1651694" y="1228027"/>
                    </a:cubicBezTo>
                    <a:cubicBezTo>
                      <a:pt x="1730666" y="1726930"/>
                      <a:pt x="1680246" y="2191847"/>
                      <a:pt x="1537067" y="2516445"/>
                    </a:cubicBezTo>
                    <a:lnTo>
                      <a:pt x="1514023" y="2562819"/>
                    </a:lnTo>
                    <a:lnTo>
                      <a:pt x="1477783" y="2525829"/>
                    </a:lnTo>
                    <a:cubicBezTo>
                      <a:pt x="1418675" y="2459702"/>
                      <a:pt x="1362374" y="2383443"/>
                      <a:pt x="1309935" y="2298455"/>
                    </a:cubicBezTo>
                    <a:lnTo>
                      <a:pt x="1303333" y="2285690"/>
                    </a:lnTo>
                    <a:lnTo>
                      <a:pt x="1287907" y="2355131"/>
                    </a:lnTo>
                    <a:cubicBezTo>
                      <a:pt x="1212029" y="2636883"/>
                      <a:pt x="1078480" y="2883074"/>
                      <a:pt x="905797" y="3069462"/>
                    </a:cubicBezTo>
                    <a:lnTo>
                      <a:pt x="862647" y="3111663"/>
                    </a:lnTo>
                    <a:lnTo>
                      <a:pt x="819498" y="3069462"/>
                    </a:lnTo>
                    <a:cubicBezTo>
                      <a:pt x="646815" y="2883074"/>
                      <a:pt x="513266" y="2636883"/>
                      <a:pt x="437388" y="2355131"/>
                    </a:cubicBezTo>
                    <a:lnTo>
                      <a:pt x="410887" y="2235835"/>
                    </a:lnTo>
                    <a:lnTo>
                      <a:pt x="379024" y="2297446"/>
                    </a:lnTo>
                    <a:cubicBezTo>
                      <a:pt x="326585" y="2382434"/>
                      <a:pt x="270283" y="2458693"/>
                      <a:pt x="211176" y="2524820"/>
                    </a:cubicBezTo>
                    <a:lnTo>
                      <a:pt x="174936" y="2561810"/>
                    </a:lnTo>
                    <a:lnTo>
                      <a:pt x="151892" y="2515436"/>
                    </a:lnTo>
                    <a:cubicBezTo>
                      <a:pt x="8713" y="2190838"/>
                      <a:pt x="-41708" y="1725921"/>
                      <a:pt x="37264" y="1227018"/>
                    </a:cubicBezTo>
                    <a:cubicBezTo>
                      <a:pt x="116236" y="728116"/>
                      <a:pt x="307778" y="301499"/>
                      <a:pt x="544208" y="36990"/>
                    </a:cubicBezTo>
                    <a:close/>
                  </a:path>
                </a:pathLst>
              </a:custGeom>
              <a:solidFill>
                <a:srgbClr val="F4D373"/>
              </a:solidFill>
              <a:ln>
                <a:noFill/>
              </a:ln>
              <a:effectLst>
                <a:outerShdw blurRad="241300" dist="139700" dir="4200000" algn="ctr" rotWithShape="0">
                  <a:srgbClr val="000000">
                    <a:alpha val="3098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5" name="Google Shape;935;p15"/>
            <p:cNvSpPr/>
            <p:nvPr/>
          </p:nvSpPr>
          <p:spPr>
            <a:xfrm>
              <a:off x="6953201" y="1929536"/>
              <a:ext cx="1027553" cy="2360520"/>
            </a:xfrm>
            <a:custGeom>
              <a:avLst/>
              <a:gdLst/>
              <a:ahLst/>
              <a:cxnLst/>
              <a:rect l="l" t="t" r="r" b="b"/>
              <a:pathLst>
                <a:path w="990413" h="2180619" extrusionOk="0">
                  <a:moveTo>
                    <a:pt x="504921" y="0"/>
                  </a:moveTo>
                  <a:lnTo>
                    <a:pt x="621519" y="155925"/>
                  </a:lnTo>
                  <a:cubicBezTo>
                    <a:pt x="854420" y="500663"/>
                    <a:pt x="990413" y="916250"/>
                    <a:pt x="990413" y="1363601"/>
                  </a:cubicBezTo>
                  <a:cubicBezTo>
                    <a:pt x="990413" y="1624556"/>
                    <a:pt x="944138" y="1874702"/>
                    <a:pt x="859345" y="2106281"/>
                  </a:cubicBezTo>
                  <a:lnTo>
                    <a:pt x="828446" y="2180619"/>
                  </a:lnTo>
                  <a:lnTo>
                    <a:pt x="789836" y="2173495"/>
                  </a:lnTo>
                  <a:cubicBezTo>
                    <a:pt x="687933" y="2158531"/>
                    <a:pt x="582424" y="2150673"/>
                    <a:pt x="474357" y="2150673"/>
                  </a:cubicBezTo>
                  <a:cubicBezTo>
                    <a:pt x="366290" y="2150673"/>
                    <a:pt x="260781" y="2158531"/>
                    <a:pt x="158878" y="2173495"/>
                  </a:cubicBezTo>
                  <a:lnTo>
                    <a:pt x="148613" y="2175389"/>
                  </a:lnTo>
                  <a:lnTo>
                    <a:pt x="97110" y="2029132"/>
                  </a:lnTo>
                  <a:cubicBezTo>
                    <a:pt x="33999" y="1826224"/>
                    <a:pt x="0" y="1610490"/>
                    <a:pt x="0" y="1386814"/>
                  </a:cubicBezTo>
                  <a:cubicBezTo>
                    <a:pt x="0" y="864905"/>
                    <a:pt x="185102" y="386229"/>
                    <a:pt x="493239" y="128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FFFFFF"/>
                </a:gs>
              </a:gsLst>
              <a:lin ang="10800025" scaled="0"/>
            </a:gradFill>
            <a:ln>
              <a:noFill/>
            </a:ln>
            <a:effectLst>
              <a:outerShdw blurRad="952500" dist="889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7069452" y="1920019"/>
              <a:ext cx="794630" cy="799239"/>
            </a:xfrm>
            <a:custGeom>
              <a:avLst/>
              <a:gdLst/>
              <a:ahLst/>
              <a:cxnLst/>
              <a:rect l="l" t="t" r="r" b="b"/>
              <a:pathLst>
                <a:path w="1012268" h="992843" extrusionOk="0">
                  <a:moveTo>
                    <a:pt x="508465" y="0"/>
                  </a:moveTo>
                  <a:lnTo>
                    <a:pt x="551496" y="46653"/>
                  </a:lnTo>
                  <a:cubicBezTo>
                    <a:pt x="708224" y="235619"/>
                    <a:pt x="844821" y="473726"/>
                    <a:pt x="954345" y="748587"/>
                  </a:cubicBezTo>
                  <a:lnTo>
                    <a:pt x="1012268" y="914221"/>
                  </a:lnTo>
                  <a:lnTo>
                    <a:pt x="852432" y="955319"/>
                  </a:lnTo>
                  <a:cubicBezTo>
                    <a:pt x="732199" y="979923"/>
                    <a:pt x="607710" y="992843"/>
                    <a:pt x="480204" y="992843"/>
                  </a:cubicBezTo>
                  <a:cubicBezTo>
                    <a:pt x="352697" y="992843"/>
                    <a:pt x="228209" y="979923"/>
                    <a:pt x="107976" y="955319"/>
                  </a:cubicBezTo>
                  <a:lnTo>
                    <a:pt x="0" y="927556"/>
                  </a:lnTo>
                  <a:lnTo>
                    <a:pt x="62586" y="748587"/>
                  </a:lnTo>
                  <a:cubicBezTo>
                    <a:pt x="172110" y="473726"/>
                    <a:pt x="308707" y="235619"/>
                    <a:pt x="465435" y="4665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7119213" y="1924077"/>
              <a:ext cx="698858" cy="624558"/>
            </a:xfrm>
            <a:custGeom>
              <a:avLst/>
              <a:gdLst/>
              <a:ahLst/>
              <a:cxnLst/>
              <a:rect l="l" t="t" r="r" b="b"/>
              <a:pathLst>
                <a:path w="868147" h="775849" extrusionOk="0">
                  <a:moveTo>
                    <a:pt x="439529" y="0"/>
                  </a:moveTo>
                  <a:lnTo>
                    <a:pt x="482560" y="46653"/>
                  </a:lnTo>
                  <a:cubicBezTo>
                    <a:pt x="587046" y="172630"/>
                    <a:pt x="682584" y="320448"/>
                    <a:pt x="767118" y="486436"/>
                  </a:cubicBezTo>
                  <a:lnTo>
                    <a:pt x="868147" y="710331"/>
                  </a:lnTo>
                  <a:lnTo>
                    <a:pt x="759274" y="738325"/>
                  </a:lnTo>
                  <a:cubicBezTo>
                    <a:pt x="639041" y="762928"/>
                    <a:pt x="514552" y="775849"/>
                    <a:pt x="387046" y="775849"/>
                  </a:cubicBezTo>
                  <a:cubicBezTo>
                    <a:pt x="259540" y="775849"/>
                    <a:pt x="135051" y="762928"/>
                    <a:pt x="14818" y="738325"/>
                  </a:cubicBezTo>
                  <a:lnTo>
                    <a:pt x="0" y="734515"/>
                  </a:lnTo>
                  <a:lnTo>
                    <a:pt x="111941" y="486436"/>
                  </a:lnTo>
                  <a:cubicBezTo>
                    <a:pt x="196476" y="320448"/>
                    <a:pt x="292014" y="172630"/>
                    <a:pt x="396499" y="46653"/>
                  </a:cubicBezTo>
                  <a:close/>
                </a:path>
              </a:pathLst>
            </a:custGeom>
            <a:solidFill>
              <a:srgbClr val="DF56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8" name="Google Shape;938;p15"/>
            <p:cNvGrpSpPr/>
            <p:nvPr/>
          </p:nvGrpSpPr>
          <p:grpSpPr>
            <a:xfrm>
              <a:off x="7191687" y="2888544"/>
              <a:ext cx="564626" cy="564626"/>
              <a:chOff x="7763771" y="1368095"/>
              <a:chExt cx="726300" cy="726300"/>
            </a:xfrm>
          </p:grpSpPr>
          <p:sp>
            <p:nvSpPr>
              <p:cNvPr id="939" name="Google Shape;939;p15"/>
              <p:cNvSpPr/>
              <p:nvPr/>
            </p:nvSpPr>
            <p:spPr>
              <a:xfrm>
                <a:off x="7763771" y="1368095"/>
                <a:ext cx="726300" cy="7263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15"/>
              <p:cNvSpPr/>
              <p:nvPr/>
            </p:nvSpPr>
            <p:spPr>
              <a:xfrm>
                <a:off x="7855615" y="1459939"/>
                <a:ext cx="538500" cy="5385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292100" dist="254000" dir="2700000" sx="108000" sy="108000" algn="tl" rotWithShape="0">
                  <a:srgbClr val="000000">
                    <a:alpha val="1451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15"/>
              <p:cNvSpPr/>
              <p:nvPr/>
            </p:nvSpPr>
            <p:spPr>
              <a:xfrm>
                <a:off x="7862679" y="1460948"/>
                <a:ext cx="538420" cy="533598"/>
              </a:xfrm>
              <a:custGeom>
                <a:avLst/>
                <a:gdLst/>
                <a:ahLst/>
                <a:cxnLst/>
                <a:rect l="l" t="t" r="r" b="b"/>
                <a:pathLst>
                  <a:path w="538420" h="533598" extrusionOk="0">
                    <a:moveTo>
                      <a:pt x="6409" y="211929"/>
                    </a:moveTo>
                    <a:lnTo>
                      <a:pt x="221377" y="533598"/>
                    </a:lnTo>
                    <a:lnTo>
                      <a:pt x="214955" y="532951"/>
                    </a:lnTo>
                    <a:cubicBezTo>
                      <a:pt x="92280" y="507848"/>
                      <a:pt x="0" y="399306"/>
                      <a:pt x="0" y="269210"/>
                    </a:cubicBezTo>
                    <a:cubicBezTo>
                      <a:pt x="0" y="250625"/>
                      <a:pt x="1883" y="232480"/>
                      <a:pt x="5469" y="214955"/>
                    </a:cubicBezTo>
                    <a:close/>
                    <a:moveTo>
                      <a:pt x="163581" y="21722"/>
                    </a:moveTo>
                    <a:lnTo>
                      <a:pt x="457241" y="461141"/>
                    </a:lnTo>
                    <a:lnTo>
                      <a:pt x="395130" y="503018"/>
                    </a:lnTo>
                    <a:lnTo>
                      <a:pt x="101470" y="63599"/>
                    </a:lnTo>
                    <a:close/>
                    <a:moveTo>
                      <a:pt x="269210" y="0"/>
                    </a:moveTo>
                    <a:cubicBezTo>
                      <a:pt x="417891" y="0"/>
                      <a:pt x="538420" y="120529"/>
                      <a:pt x="538420" y="269210"/>
                    </a:cubicBezTo>
                    <a:cubicBezTo>
                      <a:pt x="538420" y="306380"/>
                      <a:pt x="530887" y="341791"/>
                      <a:pt x="517264" y="373999"/>
                    </a:cubicBezTo>
                    <a:lnTo>
                      <a:pt x="496801" y="411700"/>
                    </a:lnTo>
                    <a:lnTo>
                      <a:pt x="224666" y="4490"/>
                    </a:lnTo>
                    <a:close/>
                  </a:path>
                </a:pathLst>
              </a:custGeom>
              <a:solidFill>
                <a:srgbClr val="009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42" name="Google Shape;942;p15"/>
            <p:cNvSpPr/>
            <p:nvPr/>
          </p:nvSpPr>
          <p:spPr>
            <a:xfrm>
              <a:off x="7046538" y="4056344"/>
              <a:ext cx="843085" cy="241274"/>
            </a:xfrm>
            <a:custGeom>
              <a:avLst/>
              <a:gdLst/>
              <a:ahLst/>
              <a:cxnLst/>
              <a:rect l="l" t="t" r="r" b="b"/>
              <a:pathLst>
                <a:path w="1047310" h="299719" extrusionOk="0">
                  <a:moveTo>
                    <a:pt x="559459" y="0"/>
                  </a:moveTo>
                  <a:cubicBezTo>
                    <a:pt x="684749" y="0"/>
                    <a:pt x="807075" y="10666"/>
                    <a:pt x="925219" y="30975"/>
                  </a:cubicBezTo>
                  <a:lnTo>
                    <a:pt x="1047310" y="62814"/>
                  </a:lnTo>
                  <a:lnTo>
                    <a:pt x="1003451" y="201836"/>
                  </a:lnTo>
                  <a:lnTo>
                    <a:pt x="963053" y="299719"/>
                  </a:lnTo>
                  <a:lnTo>
                    <a:pt x="912573" y="290339"/>
                  </a:lnTo>
                  <a:cubicBezTo>
                    <a:pt x="779342" y="270635"/>
                    <a:pt x="641397" y="260288"/>
                    <a:pt x="500107" y="260288"/>
                  </a:cubicBezTo>
                  <a:cubicBezTo>
                    <a:pt x="358817" y="260288"/>
                    <a:pt x="220872" y="270635"/>
                    <a:pt x="87641" y="290339"/>
                  </a:cubicBezTo>
                  <a:lnTo>
                    <a:pt x="74220" y="292833"/>
                  </a:lnTo>
                  <a:lnTo>
                    <a:pt x="6884" y="100251"/>
                  </a:lnTo>
                  <a:lnTo>
                    <a:pt x="0" y="74624"/>
                  </a:lnTo>
                  <a:lnTo>
                    <a:pt x="19772" y="68545"/>
                  </a:lnTo>
                  <a:cubicBezTo>
                    <a:pt x="190259" y="23997"/>
                    <a:pt x="371523" y="0"/>
                    <a:pt x="55945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3" name="Google Shape;943;p15"/>
            <p:cNvGrpSpPr/>
            <p:nvPr/>
          </p:nvGrpSpPr>
          <p:grpSpPr>
            <a:xfrm rot="-159492">
              <a:off x="7362217" y="3576865"/>
              <a:ext cx="239532" cy="876618"/>
              <a:chOff x="5680178" y="1273799"/>
              <a:chExt cx="297827" cy="1089961"/>
            </a:xfrm>
          </p:grpSpPr>
          <p:sp>
            <p:nvSpPr>
              <p:cNvPr id="944" name="Google Shape;944;p15"/>
              <p:cNvSpPr/>
              <p:nvPr/>
            </p:nvSpPr>
            <p:spPr>
              <a:xfrm>
                <a:off x="5680178" y="1276797"/>
                <a:ext cx="198766" cy="1080676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15"/>
              <p:cNvSpPr/>
              <p:nvPr/>
            </p:nvSpPr>
            <p:spPr>
              <a:xfrm rot="160713" flipH="1">
                <a:off x="5753754" y="1277833"/>
                <a:ext cx="198693" cy="1081894"/>
              </a:xfrm>
              <a:custGeom>
                <a:avLst/>
                <a:gdLst/>
                <a:ahLst/>
                <a:cxnLst/>
                <a:rect l="l" t="t" r="r" b="b"/>
                <a:pathLst>
                  <a:path w="116068" h="1080676" extrusionOk="0">
                    <a:moveTo>
                      <a:pt x="89536" y="0"/>
                    </a:moveTo>
                    <a:lnTo>
                      <a:pt x="93738" y="32139"/>
                    </a:lnTo>
                    <a:cubicBezTo>
                      <a:pt x="108379" y="172839"/>
                      <a:pt x="116068" y="318518"/>
                      <a:pt x="116068" y="467728"/>
                    </a:cubicBezTo>
                    <a:cubicBezTo>
                      <a:pt x="116068" y="616939"/>
                      <a:pt x="108379" y="762618"/>
                      <a:pt x="93738" y="903317"/>
                    </a:cubicBezTo>
                    <a:lnTo>
                      <a:pt x="70548" y="1080676"/>
                    </a:lnTo>
                    <a:lnTo>
                      <a:pt x="49413" y="1004479"/>
                    </a:lnTo>
                    <a:cubicBezTo>
                      <a:pt x="17300" y="868237"/>
                      <a:pt x="0" y="723383"/>
                      <a:pt x="0" y="573197"/>
                    </a:cubicBezTo>
                    <a:cubicBezTo>
                      <a:pt x="0" y="372949"/>
                      <a:pt x="30755" y="182180"/>
                      <a:pt x="86373" y="8665"/>
                    </a:cubicBezTo>
                    <a:close/>
                  </a:path>
                </a:pathLst>
              </a:custGeom>
              <a:solidFill>
                <a:srgbClr val="DF5623"/>
              </a:solidFill>
              <a:ln>
                <a:noFill/>
              </a:ln>
              <a:effectLst>
                <a:outerShdw blurRad="952500" dist="889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6" name="Google Shape;946;p15"/>
          <p:cNvGrpSpPr/>
          <p:nvPr/>
        </p:nvGrpSpPr>
        <p:grpSpPr>
          <a:xfrm>
            <a:off x="1" y="5583959"/>
            <a:ext cx="2868802" cy="1274052"/>
            <a:chOff x="5717524" y="1485648"/>
            <a:chExt cx="5163430" cy="2293111"/>
          </a:xfrm>
        </p:grpSpPr>
        <p:sp>
          <p:nvSpPr>
            <p:cNvPr id="947" name="Google Shape;947;p15"/>
            <p:cNvSpPr/>
            <p:nvPr/>
          </p:nvSpPr>
          <p:spPr>
            <a:xfrm>
              <a:off x="6358411" y="2004414"/>
              <a:ext cx="666000" cy="66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7364655" y="2412157"/>
              <a:ext cx="889200" cy="889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8025729" y="2952117"/>
              <a:ext cx="774000" cy="774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7796624" y="2420231"/>
              <a:ext cx="681300" cy="68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840211" y="2452528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8475863" y="2421240"/>
              <a:ext cx="667200" cy="667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9004722" y="1993309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9399347" y="1497757"/>
              <a:ext cx="660000" cy="660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10096754" y="1740990"/>
              <a:ext cx="784200" cy="7842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9637536" y="1808612"/>
              <a:ext cx="619800" cy="6198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9511377" y="2288015"/>
              <a:ext cx="758100" cy="758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899380" y="2503998"/>
              <a:ext cx="620700" cy="6207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7027558" y="298945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271613" y="2518129"/>
              <a:ext cx="789300" cy="789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5717524" y="1605752"/>
              <a:ext cx="780300" cy="780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766156" y="1485648"/>
              <a:ext cx="573300" cy="573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7693677" y="1892384"/>
              <a:ext cx="342000" cy="342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931676" y="1826781"/>
              <a:ext cx="801300" cy="8013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8950737" y="1563994"/>
              <a:ext cx="382500" cy="3825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15"/>
          <p:cNvGrpSpPr/>
          <p:nvPr/>
        </p:nvGrpSpPr>
        <p:grpSpPr>
          <a:xfrm rot="2759405">
            <a:off x="9782674" y="250510"/>
            <a:ext cx="787242" cy="787242"/>
            <a:chOff x="7787540" y="-956788"/>
            <a:chExt cx="2186100" cy="2186100"/>
          </a:xfrm>
        </p:grpSpPr>
        <p:sp>
          <p:nvSpPr>
            <p:cNvPr id="967" name="Google Shape;967;p15"/>
            <p:cNvSpPr/>
            <p:nvPr/>
          </p:nvSpPr>
          <p:spPr>
            <a:xfrm>
              <a:off x="7787540" y="-956788"/>
              <a:ext cx="2186100" cy="21861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7795231" y="-938622"/>
              <a:ext cx="2154166" cy="2155804"/>
            </a:xfrm>
            <a:custGeom>
              <a:avLst/>
              <a:gdLst/>
              <a:ahLst/>
              <a:cxnLst/>
              <a:rect l="l" t="t" r="r" b="b"/>
              <a:pathLst>
                <a:path w="2154166" h="2155804" extrusionOk="0">
                  <a:moveTo>
                    <a:pt x="1853248" y="1822297"/>
                  </a:moveTo>
                  <a:lnTo>
                    <a:pt x="1801021" y="1875785"/>
                  </a:lnTo>
                  <a:cubicBezTo>
                    <a:pt x="1609600" y="2049766"/>
                    <a:pt x="1355315" y="2155804"/>
                    <a:pt x="1076264" y="2155804"/>
                  </a:cubicBezTo>
                  <a:cubicBezTo>
                    <a:pt x="880929" y="2155804"/>
                    <a:pt x="697728" y="2103845"/>
                    <a:pt x="539731" y="2012994"/>
                  </a:cubicBezTo>
                  <a:lnTo>
                    <a:pt x="455393" y="1957130"/>
                  </a:lnTo>
                  <a:lnTo>
                    <a:pt x="569807" y="1950578"/>
                  </a:lnTo>
                  <a:cubicBezTo>
                    <a:pt x="964874" y="1920685"/>
                    <a:pt x="1357806" y="1878191"/>
                    <a:pt x="1750432" y="1833896"/>
                  </a:cubicBezTo>
                  <a:close/>
                  <a:moveTo>
                    <a:pt x="79715" y="1486405"/>
                  </a:moveTo>
                  <a:lnTo>
                    <a:pt x="565574" y="1532414"/>
                  </a:lnTo>
                  <a:cubicBezTo>
                    <a:pt x="960703" y="1563901"/>
                    <a:pt x="1356590" y="1579644"/>
                    <a:pt x="1754369" y="1556029"/>
                  </a:cubicBezTo>
                  <a:lnTo>
                    <a:pt x="2051417" y="1530710"/>
                  </a:lnTo>
                  <a:lnTo>
                    <a:pt x="1984249" y="1654458"/>
                  </a:lnTo>
                  <a:lnTo>
                    <a:pt x="1783545" y="1676654"/>
                  </a:lnTo>
                  <a:cubicBezTo>
                    <a:pt x="1404208" y="1718605"/>
                    <a:pt x="1023300" y="1758979"/>
                    <a:pt x="631397" y="1788315"/>
                  </a:cubicBezTo>
                  <a:lnTo>
                    <a:pt x="286310" y="1808271"/>
                  </a:lnTo>
                  <a:lnTo>
                    <a:pt x="232279" y="1748463"/>
                  </a:lnTo>
                  <a:cubicBezTo>
                    <a:pt x="204068" y="1713003"/>
                    <a:pt x="178045" y="1675725"/>
                    <a:pt x="154414" y="1636833"/>
                  </a:cubicBezTo>
                  <a:close/>
                  <a:moveTo>
                    <a:pt x="2136753" y="905162"/>
                  </a:moveTo>
                  <a:lnTo>
                    <a:pt x="2154166" y="1077902"/>
                  </a:lnTo>
                  <a:lnTo>
                    <a:pt x="2144699" y="1171812"/>
                  </a:lnTo>
                  <a:lnTo>
                    <a:pt x="1992361" y="1190836"/>
                  </a:lnTo>
                  <a:cubicBezTo>
                    <a:pt x="1475703" y="1242432"/>
                    <a:pt x="985399" y="1228825"/>
                    <a:pt x="504260" y="1192537"/>
                  </a:cubicBezTo>
                  <a:lnTo>
                    <a:pt x="5388" y="1147600"/>
                  </a:lnTo>
                  <a:lnTo>
                    <a:pt x="0" y="1094146"/>
                  </a:lnTo>
                  <a:lnTo>
                    <a:pt x="28866" y="1093431"/>
                  </a:lnTo>
                  <a:cubicBezTo>
                    <a:pt x="625357" y="1071543"/>
                    <a:pt x="1214983" y="1009152"/>
                    <a:pt x="1803923" y="942711"/>
                  </a:cubicBezTo>
                  <a:close/>
                  <a:moveTo>
                    <a:pt x="2041717" y="607223"/>
                  </a:moveTo>
                  <a:lnTo>
                    <a:pt x="2069459" y="658334"/>
                  </a:lnTo>
                  <a:lnTo>
                    <a:pt x="2099900" y="756398"/>
                  </a:lnTo>
                  <a:lnTo>
                    <a:pt x="1837036" y="785468"/>
                  </a:lnTo>
                  <a:cubicBezTo>
                    <a:pt x="1268031" y="848395"/>
                    <a:pt x="695491" y="907773"/>
                    <a:pt x="87609" y="931670"/>
                  </a:cubicBezTo>
                  <a:lnTo>
                    <a:pt x="12887" y="933822"/>
                  </a:lnTo>
                  <a:lnTo>
                    <a:pt x="20261" y="860667"/>
                  </a:lnTo>
                  <a:lnTo>
                    <a:pt x="62884" y="723359"/>
                  </a:lnTo>
                  <a:lnTo>
                    <a:pt x="249050" y="730044"/>
                  </a:lnTo>
                  <a:cubicBezTo>
                    <a:pt x="745179" y="736808"/>
                    <a:pt x="1238796" y="691300"/>
                    <a:pt x="1732117" y="639642"/>
                  </a:cubicBezTo>
                  <a:close/>
                  <a:moveTo>
                    <a:pt x="1076264" y="0"/>
                  </a:moveTo>
                  <a:cubicBezTo>
                    <a:pt x="1336712" y="0"/>
                    <a:pt x="1575585" y="92372"/>
                    <a:pt x="1761910" y="246140"/>
                  </a:cubicBezTo>
                  <a:lnTo>
                    <a:pt x="1820723" y="299594"/>
                  </a:lnTo>
                  <a:lnTo>
                    <a:pt x="1775228" y="304141"/>
                  </a:lnTo>
                  <a:cubicBezTo>
                    <a:pt x="1298673" y="351768"/>
                    <a:pt x="819826" y="393726"/>
                    <a:pt x="321500" y="387489"/>
                  </a:cubicBezTo>
                  <a:lnTo>
                    <a:pt x="256602" y="385365"/>
                  </a:lnTo>
                  <a:lnTo>
                    <a:pt x="314072" y="315710"/>
                  </a:lnTo>
                  <a:cubicBezTo>
                    <a:pt x="509134" y="120648"/>
                    <a:pt x="778610" y="0"/>
                    <a:pt x="1076264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15"/>
          <p:cNvGrpSpPr/>
          <p:nvPr/>
        </p:nvGrpSpPr>
        <p:grpSpPr>
          <a:xfrm>
            <a:off x="10722179" y="332040"/>
            <a:ext cx="1105671" cy="1904612"/>
            <a:chOff x="10254198" y="332053"/>
            <a:chExt cx="1574134" cy="2711578"/>
          </a:xfrm>
        </p:grpSpPr>
        <p:sp>
          <p:nvSpPr>
            <p:cNvPr id="970" name="Google Shape;970;p15"/>
            <p:cNvSpPr/>
            <p:nvPr/>
          </p:nvSpPr>
          <p:spPr>
            <a:xfrm>
              <a:off x="11015188" y="1441240"/>
              <a:ext cx="121200" cy="121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0471192" y="173897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11428989" y="1951932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11109050" y="2631171"/>
              <a:ext cx="131100" cy="1311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10254198" y="88008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11489547" y="395635"/>
              <a:ext cx="235200" cy="2352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11792331" y="265438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11520837" y="2552450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11418900" y="3007631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10884995" y="4935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11037395" y="645936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11189795" y="332053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11360362" y="756957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11107035" y="969914"/>
              <a:ext cx="36000" cy="36000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8100019" scaled="0"/>
            </a:gra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292100" dist="254000" dir="2700000" sx="108000" sy="108000" algn="tl" rotWithShape="0">
                <a:srgbClr val="000000">
                  <a:alpha val="1451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00B0F0"/>
            </a:gs>
            <a:gs pos="1000">
              <a:srgbClr val="00B0F0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Slackey"/>
              <a:buNone/>
              <a:defRPr sz="4000">
                <a:solidFill>
                  <a:srgbClr val="FFFFFF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ascinate"/>
              <a:buNone/>
              <a:defRPr sz="4000">
                <a:solidFill>
                  <a:srgbClr val="FFFFFF"/>
                </a:solidFill>
                <a:latin typeface="Fascinate"/>
                <a:ea typeface="Fascinate"/>
                <a:cs typeface="Fascinate"/>
                <a:sym typeface="Fascinat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●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lvl="1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○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lvl="2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■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lvl="3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●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lvl="4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○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lvl="5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■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lvl="6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●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lvl="7" indent="-3937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alanquin"/>
              <a:buChar char="○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lvl="8" indent="-3937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2600"/>
              <a:buFont typeface="Palanquin"/>
              <a:buChar char="■"/>
              <a:defRPr sz="2600">
                <a:solidFill>
                  <a:srgbClr val="FFFFFF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7" r:id="rId5"/>
    <p:sldLayoutId id="2147483660" r:id="rId6"/>
    <p:sldLayoutId id="214748366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rglpelementary.org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7"/>
          <p:cNvSpPr txBox="1">
            <a:spLocks noGrp="1"/>
          </p:cNvSpPr>
          <p:nvPr>
            <p:ph type="ctrTitle"/>
          </p:nvPr>
        </p:nvSpPr>
        <p:spPr>
          <a:xfrm>
            <a:off x="573206" y="119921"/>
            <a:ext cx="6539444" cy="3551327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6000" dirty="0">
                <a:solidFill>
                  <a:schemeClr val="bg1"/>
                </a:solidFill>
              </a:rPr>
            </a:br>
            <a:br>
              <a:rPr lang="en-GB" sz="6000" dirty="0">
                <a:solidFill>
                  <a:schemeClr val="bg1"/>
                </a:solidFill>
              </a:rPr>
            </a:br>
            <a:br>
              <a:rPr lang="en-GB" sz="6000" dirty="0">
                <a:solidFill>
                  <a:schemeClr val="bg1"/>
                </a:solidFill>
              </a:rPr>
            </a:br>
            <a:r>
              <a:rPr lang="en-GB" sz="6000">
                <a:solidFill>
                  <a:schemeClr val="bg1"/>
                </a:solidFill>
              </a:rPr>
              <a:t>Adventure Awaits</a:t>
            </a:r>
            <a:r>
              <a:rPr lang="en-GB">
                <a:solidFill>
                  <a:schemeClr val="bg1"/>
                </a:solidFill>
              </a:rPr>
              <a:t> 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2025-2026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6E7527-73B5-92D2-472F-2B8A537AC697}"/>
              </a:ext>
            </a:extLst>
          </p:cNvPr>
          <p:cNvSpPr txBox="1"/>
          <p:nvPr/>
        </p:nvSpPr>
        <p:spPr>
          <a:xfrm>
            <a:off x="271365" y="5987370"/>
            <a:ext cx="8711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Slackey" panose="020B0604020202020204" charset="0"/>
              </a:rPr>
              <a:t>Dr. Gilbert L. Porter Elementary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4"/>
          <p:cNvSpPr txBox="1">
            <a:spLocks noGrp="1"/>
          </p:cNvSpPr>
          <p:nvPr>
            <p:ph type="title"/>
          </p:nvPr>
        </p:nvSpPr>
        <p:spPr>
          <a:xfrm>
            <a:off x="1182038" y="500964"/>
            <a:ext cx="6958784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FUNDRAISERS</a:t>
            </a:r>
            <a:endParaRPr sz="3600" dirty="0"/>
          </a:p>
        </p:txBody>
      </p:sp>
      <p:sp>
        <p:nvSpPr>
          <p:cNvPr id="1044" name="Google Shape;1044;p24"/>
          <p:cNvSpPr txBox="1">
            <a:spLocks noGrp="1"/>
          </p:cNvSpPr>
          <p:nvPr>
            <p:ph type="body" idx="1"/>
          </p:nvPr>
        </p:nvSpPr>
        <p:spPr>
          <a:xfrm>
            <a:off x="313217" y="1264463"/>
            <a:ext cx="9085616" cy="543613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McTeacher Night at McDonalds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Texas Roadhouse Night</a:t>
            </a:r>
          </a:p>
          <a:p>
            <a:r>
              <a:rPr lang="en-US" altLang="en-US" sz="2800" dirty="0" err="1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Fuddrucker</a:t>
            </a:r>
            <a:r>
              <a:rPr lang="en-US" altLang="en-US" sz="28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Night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Panera Night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Shaved Ice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Holiday Candy Grams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Spring Grams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Valentine’s Day/Mother’s Day Wooden Roses</a:t>
            </a:r>
          </a:p>
          <a:p>
            <a:pPr marL="95250" indent="0">
              <a:buNone/>
            </a:pPr>
            <a:endParaRPr lang="en-US" altLang="en-US" sz="1600" dirty="0">
              <a:solidFill>
                <a:srgbClr val="009999"/>
              </a:solidFill>
            </a:endParaRPr>
          </a:p>
          <a:p>
            <a:pPr marL="95250" indent="0"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Help us support and bring down the price of the banquet. </a:t>
            </a:r>
            <a:br>
              <a:rPr lang="en-US" altLang="en-US" sz="1600" dirty="0">
                <a:solidFill>
                  <a:srgbClr val="009999"/>
                </a:solidFill>
              </a:rPr>
            </a:br>
            <a:endParaRPr lang="en-US" altLang="en-US" sz="1600" dirty="0">
              <a:solidFill>
                <a:srgbClr val="009999"/>
              </a:solidFill>
            </a:endParaRPr>
          </a:p>
          <a:p>
            <a:pPr marL="0" indent="0">
              <a:spcAft>
                <a:spcPts val="1200"/>
              </a:spcAft>
              <a:buSzPct val="100000"/>
              <a:buNone/>
            </a:pP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S UI Gothic" panose="020B0600070205080204" pitchFamily="34" charset="-128"/>
                <a:ea typeface="MS UI Gothic" panose="020B0600070205080204" pitchFamily="34" charset="-128"/>
                <a:sym typeface="Slackey"/>
              </a:rPr>
            </a:br>
            <a:endParaRPr lang="en-US" sz="2000" dirty="0">
              <a:solidFill>
                <a:schemeClr val="bg1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E925-3785-8BBF-F658-9971BF29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798" y="235259"/>
            <a:ext cx="7580002" cy="98542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MAGNET FAIR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0ABBAD-5352-5FAF-574C-EF95192F38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70188" y="1287463"/>
            <a:ext cx="8451850" cy="3817197"/>
          </a:xfrm>
        </p:spPr>
        <p:txBody>
          <a:bodyPr/>
          <a:lstStyle/>
          <a:p>
            <a:r>
              <a:rPr lang="en-US" altLang="en-US" sz="3600" dirty="0" err="1">
                <a:latin typeface="MS PGothic" panose="020B0600070205080204" pitchFamily="34" charset="-128"/>
                <a:ea typeface="MS PGothic" panose="020B0600070205080204" pitchFamily="34" charset="-128"/>
              </a:rPr>
              <a:t>Arvida</a:t>
            </a:r>
            <a:r>
              <a:rPr lang="en-US" altLang="en-US" sz="3600" dirty="0">
                <a:latin typeface="MS PGothic" panose="020B0600070205080204" pitchFamily="34" charset="-128"/>
                <a:ea typeface="MS PGothic" panose="020B0600070205080204" pitchFamily="34" charset="-128"/>
              </a:rPr>
              <a:t> Middle</a:t>
            </a:r>
          </a:p>
          <a:p>
            <a:r>
              <a:rPr lang="en-US" altLang="en-US" sz="3600" dirty="0">
                <a:latin typeface="MS PGothic" panose="020B0600070205080204" pitchFamily="34" charset="-128"/>
                <a:ea typeface="MS PGothic" panose="020B0600070205080204" pitchFamily="34" charset="-128"/>
              </a:rPr>
              <a:t>Hammocks Middle</a:t>
            </a:r>
          </a:p>
          <a:p>
            <a:r>
              <a:rPr lang="en-US" altLang="en-US" sz="3600" dirty="0">
                <a:latin typeface="MS PGothic" panose="020B0600070205080204" pitchFamily="34" charset="-128"/>
                <a:ea typeface="MS PGothic" panose="020B0600070205080204" pitchFamily="34" charset="-128"/>
              </a:rPr>
              <a:t>Herbert A. Ammons Middle</a:t>
            </a:r>
          </a:p>
          <a:p>
            <a:r>
              <a:rPr lang="en-US" altLang="en-US" sz="3600" dirty="0">
                <a:latin typeface="MS PGothic" panose="020B0600070205080204" pitchFamily="34" charset="-128"/>
                <a:ea typeface="MS PGothic" panose="020B0600070205080204" pitchFamily="34" charset="-128"/>
              </a:rPr>
              <a:t>Howard D. McMillan Middle </a:t>
            </a:r>
          </a:p>
          <a:p>
            <a:r>
              <a:rPr lang="en-US" altLang="en-US" sz="3600" dirty="0">
                <a:latin typeface="MS PGothic" panose="020B0600070205080204" pitchFamily="34" charset="-128"/>
                <a:ea typeface="MS PGothic" panose="020B0600070205080204" pitchFamily="34" charset="-128"/>
              </a:rPr>
              <a:t>Jorge Mas Canosa Middle</a:t>
            </a:r>
          </a:p>
          <a:p>
            <a:r>
              <a:rPr lang="en-US" altLang="en-US" sz="3600" dirty="0">
                <a:latin typeface="MS PGothic" panose="020B0600070205080204" pitchFamily="34" charset="-128"/>
                <a:ea typeface="MS PGothic" panose="020B0600070205080204" pitchFamily="34" charset="-128"/>
              </a:rPr>
              <a:t>Miami Arts Studio@ Zelda Glazer</a:t>
            </a:r>
            <a:endParaRPr lang="en-US" altLang="en-US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49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33"/>
          <p:cNvSpPr txBox="1">
            <a:spLocks noGrp="1"/>
          </p:cNvSpPr>
          <p:nvPr>
            <p:ph type="title"/>
          </p:nvPr>
        </p:nvSpPr>
        <p:spPr>
          <a:xfrm>
            <a:off x="5028950" y="1210850"/>
            <a:ext cx="6142200" cy="398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BDD137-6362-67D8-3F49-CB3544BD2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6432" y="762941"/>
            <a:ext cx="8677500" cy="3579009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Dreaming Outloud Script Pro" panose="03050502040304050704" pitchFamily="66" charset="0"/>
              </a:rPr>
              <a:t>Connect with us on the web…</a:t>
            </a:r>
          </a:p>
          <a:p>
            <a:pPr marL="0" indent="0">
              <a:buFontTx/>
              <a:buNone/>
              <a:defRPr/>
            </a:pPr>
            <a:endParaRPr lang="en-US" altLang="en-US" sz="1050" dirty="0">
              <a:solidFill>
                <a:schemeClr val="bg1"/>
              </a:solidFill>
              <a:latin typeface="MS UI Gothic" panose="020B0600070205080204" pitchFamily="34" charset="-128"/>
              <a:ea typeface="MS UI Gothic" panose="020B0600070205080204" pitchFamily="34" charset="-128"/>
              <a:cs typeface="Dreaming Outloud Script Pro" panose="030505020403040507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Dreaming Outloud Script Pro" panose="030505020403040507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https://www.drglpelementary.org/</a:t>
            </a:r>
            <a:r>
              <a:rPr lang="en-US" altLang="en-US" sz="2800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Dreaming Outloud Script Pro" panose="03050502040304050704" pitchFamily="66" charset="0"/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US" altLang="en-US" sz="2800" dirty="0">
              <a:solidFill>
                <a:schemeClr val="bg1"/>
              </a:solidFill>
              <a:latin typeface="MS UI Gothic" panose="020B0600070205080204" pitchFamily="34" charset="-128"/>
              <a:ea typeface="MS UI Gothic" panose="020B0600070205080204" pitchFamily="34" charset="-128"/>
              <a:cs typeface="Dreaming Outloud Script Pro" panose="03050502040304050704" pitchFamily="66" charset="0"/>
            </a:endParaRPr>
          </a:p>
          <a:p>
            <a:pPr marL="0" indent="0">
              <a:buFontTx/>
              <a:buNone/>
              <a:defRPr/>
            </a:pPr>
            <a:endParaRPr lang="en-US" altLang="en-US" sz="2800" dirty="0">
              <a:solidFill>
                <a:schemeClr val="bg1"/>
              </a:solidFill>
              <a:latin typeface="Dreaming Outloud Script Pro" panose="03050502040304050704" pitchFamily="66" charset="0"/>
              <a:ea typeface="+mj-ea"/>
              <a:cs typeface="Dreaming Outloud Script Pro" panose="03050502040304050704" pitchFamily="66" charset="0"/>
            </a:endParaRPr>
          </a:p>
          <a:p>
            <a:pPr marL="0" indent="0">
              <a:buFontTx/>
              <a:buNone/>
              <a:defRPr/>
            </a:pPr>
            <a:endParaRPr lang="en-US" altLang="en-US" sz="2800" dirty="0">
              <a:solidFill>
                <a:schemeClr val="bg1"/>
              </a:solidFill>
              <a:latin typeface="Dreaming Outloud Script Pro" panose="03050502040304050704" pitchFamily="66" charset="0"/>
              <a:ea typeface="+mj-ea"/>
              <a:cs typeface="Dreaming Outloud Script Pro" panose="03050502040304050704" pitchFamily="66" charset="0"/>
            </a:endParaRPr>
          </a:p>
          <a:p>
            <a:pPr marL="0" indent="0">
              <a:buFontTx/>
              <a:buNone/>
              <a:defRPr/>
            </a:pPr>
            <a:endParaRPr lang="en-US" altLang="en-US" sz="2800" dirty="0">
              <a:solidFill>
                <a:schemeClr val="bg1"/>
              </a:solidFill>
              <a:latin typeface="Dreaming Outloud Script Pro" panose="03050502040304050704" pitchFamily="66" charset="0"/>
              <a:ea typeface="+mj-ea"/>
              <a:cs typeface="Dreaming Outloud Script Pro" panose="03050502040304050704" pitchFamily="66" charset="0"/>
            </a:endParaRPr>
          </a:p>
          <a:p>
            <a:pPr marL="0" indent="0">
              <a:buFontTx/>
              <a:buNone/>
              <a:defRPr/>
            </a:pPr>
            <a:endParaRPr lang="en-US" altLang="en-US" sz="2800" dirty="0">
              <a:solidFill>
                <a:schemeClr val="bg1"/>
              </a:solidFill>
              <a:latin typeface="Dreaming Outloud Script Pro" panose="03050502040304050704" pitchFamily="66" charset="0"/>
              <a:ea typeface="+mj-ea"/>
              <a:cs typeface="Dreaming Outloud Script Pro" panose="030505020403040507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13AB6-99C1-A939-58AE-01E08EC8E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116" y="2510988"/>
            <a:ext cx="1783735" cy="1577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923478-C690-1C6B-4AFA-E2BD31ABD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322" y="2586917"/>
            <a:ext cx="1688695" cy="1426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77B46B-F3BD-24E3-E22E-C0B82FD97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539" y="2522904"/>
            <a:ext cx="1853345" cy="14387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A72ACD-45C4-25D1-36D3-EA64977B554F}"/>
              </a:ext>
            </a:extLst>
          </p:cNvPr>
          <p:cNvSpPr txBox="1"/>
          <p:nvPr/>
        </p:nvSpPr>
        <p:spPr>
          <a:xfrm>
            <a:off x="1996795" y="4219875"/>
            <a:ext cx="21324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@gilbertporteres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C9AF8D-C10D-A783-9053-51500741D778}"/>
              </a:ext>
            </a:extLst>
          </p:cNvPr>
          <p:cNvSpPr txBox="1"/>
          <p:nvPr/>
        </p:nvSpPr>
        <p:spPr>
          <a:xfrm flipH="1">
            <a:off x="8181538" y="4095728"/>
            <a:ext cx="2362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@gilbertporteres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AC593B-33F8-9303-3208-BAB79CFF270D}"/>
              </a:ext>
            </a:extLst>
          </p:cNvPr>
          <p:cNvSpPr txBox="1"/>
          <p:nvPr/>
        </p:nvSpPr>
        <p:spPr>
          <a:xfrm>
            <a:off x="4839779" y="4196673"/>
            <a:ext cx="213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@gilbertporteres</a:t>
            </a:r>
          </a:p>
        </p:txBody>
      </p:sp>
    </p:spTree>
    <p:extLst>
      <p:ext uri="{BB962C8B-B14F-4D97-AF65-F5344CB8AC3E}">
        <p14:creationId xmlns:p14="http://schemas.microsoft.com/office/powerpoint/2010/main" val="251847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FB38-F632-15D1-CAFE-FFAD281E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89" y="386170"/>
            <a:ext cx="8578200" cy="763500"/>
          </a:xfrm>
        </p:spPr>
        <p:txBody>
          <a:bodyPr/>
          <a:lstStyle/>
          <a:p>
            <a:pPr algn="ctr"/>
            <a:r>
              <a:rPr lang="en-US" dirty="0"/>
              <a:t>FAST Testing</a:t>
            </a:r>
            <a:br>
              <a:rPr lang="en-US" dirty="0"/>
            </a:br>
            <a:endParaRPr lang="en-US" dirty="0"/>
          </a:p>
        </p:txBody>
      </p:sp>
      <p:sp>
        <p:nvSpPr>
          <p:cNvPr id="6" name="Google Shape;1017;p19">
            <a:extLst>
              <a:ext uri="{FF2B5EF4-FFF2-40B4-BE49-F238E27FC236}">
                <a16:creationId xmlns:a16="http://schemas.microsoft.com/office/drawing/2014/main" id="{134FA516-4338-DC46-D8AD-3D378899DE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989" y="1208225"/>
            <a:ext cx="10512487" cy="48818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🚀"/>
            </a:pPr>
            <a:r>
              <a:rPr lang="en-GB" sz="2800" b="1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Palanquin" panose="020B0004020203020204" pitchFamily="34" charset="0"/>
              </a:rPr>
              <a:t>FAST PM2</a:t>
            </a:r>
          </a:p>
          <a:p>
            <a:pPr marL="9779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Palanquin" panose="020B0004020203020204" pitchFamily="34" charset="0"/>
              </a:rPr>
              <a:t>Reading		Monday, January 12, 2026		</a:t>
            </a:r>
          </a:p>
          <a:p>
            <a:pPr marL="9779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Palanquin" panose="020B0004020203020204" pitchFamily="34" charset="0"/>
              </a:rPr>
              <a:t>Mathematics 	Tuesday, January 13, 2026 								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🚀"/>
            </a:pPr>
            <a:r>
              <a:rPr lang="en-GB" sz="2800" b="1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Palanquin" panose="020B0004020203020204" pitchFamily="34" charset="0"/>
              </a:rPr>
              <a:t>FAST PM3</a:t>
            </a:r>
          </a:p>
          <a:p>
            <a:pPr marL="9779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Palanquin" panose="020B0004020203020204" pitchFamily="34" charset="0"/>
              </a:rPr>
              <a:t>Reading		Tuesday, May 12, 2026</a:t>
            </a:r>
          </a:p>
          <a:p>
            <a:pPr marL="9779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Palanquin" panose="020B0004020203020204" pitchFamily="34" charset="0"/>
              </a:rPr>
              <a:t>Mathematics	Thursday, May 14, 2026</a:t>
            </a:r>
          </a:p>
          <a:p>
            <a:pPr marL="9779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b="1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Palanquin" panose="020B0004020203020204" pitchFamily="34" charset="0"/>
              </a:rPr>
              <a:t>Science		Tuesday, May 15 2026</a:t>
            </a:r>
          </a:p>
          <a:p>
            <a:pPr marL="9779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800" b="1" dirty="0">
              <a:solidFill>
                <a:schemeClr val="bg1"/>
              </a:solidFill>
              <a:latin typeface="MS UI Gothic" panose="020B0600070205080204" pitchFamily="34" charset="-128"/>
              <a:ea typeface="MS UI Gothic" panose="020B0600070205080204" pitchFamily="34" charset="-128"/>
              <a:cs typeface="Palanquin" panose="020B0004020203020204" pitchFamily="34" charset="0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🚀"/>
            </a:pPr>
            <a:r>
              <a:rPr lang="en-US" sz="2800" b="1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Palanquin" panose="020B0004020203020204" pitchFamily="34" charset="0"/>
              </a:rPr>
              <a:t>Must complete test in order to participate in field trip or activity.</a:t>
            </a:r>
            <a:r>
              <a:rPr lang="en-US" sz="1800" b="1" dirty="0">
                <a:solidFill>
                  <a:schemeClr val="bg1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Palanquin" panose="020B0004020203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3528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1919-2B2E-DB57-C106-0F35D35D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25" y="550415"/>
            <a:ext cx="7928587" cy="79899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STUDENT CONTRACT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4E60E-0369-0630-5EE8-586931696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842" y="1083077"/>
            <a:ext cx="4037047" cy="5699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EE3DBD-C1CC-CBD3-6868-6398A99BA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568" y="1083076"/>
            <a:ext cx="4351179" cy="56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35"/>
          <p:cNvSpPr txBox="1">
            <a:spLocks noGrp="1"/>
          </p:cNvSpPr>
          <p:nvPr>
            <p:ph type="title"/>
          </p:nvPr>
        </p:nvSpPr>
        <p:spPr>
          <a:xfrm>
            <a:off x="1642369" y="360187"/>
            <a:ext cx="6800831" cy="7596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FIFTH GRADE EVENTS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04C51-6861-C2D8-5FA8-D272F00C622D}"/>
              </a:ext>
            </a:extLst>
          </p:cNvPr>
          <p:cNvSpPr txBox="1"/>
          <p:nvPr/>
        </p:nvSpPr>
        <p:spPr>
          <a:xfrm>
            <a:off x="292478" y="1370906"/>
            <a:ext cx="94611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lackey" panose="020B0604020202020204" charset="0"/>
              </a:rPr>
              <a:t>Field Trips-throughout the year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Adrienne Arsht Center – October 13, 2025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Royal Palm Everglades - December 5</a:t>
            </a:r>
            <a:r>
              <a:rPr lang="en-US" sz="2800" baseline="30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or December 8, 2025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Actor’s Playhouse - December 11, 2025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Bowling – March 2026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Urban Air - May 29, 2026</a:t>
            </a:r>
          </a:p>
          <a:p>
            <a:endParaRPr lang="en-US" sz="2800" dirty="0">
              <a:solidFill>
                <a:schemeClr val="bg1"/>
              </a:solidFill>
              <a:latin typeface="Slackey" panose="020B0604020202020204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Slackey" panose="020B0604020202020204" charset="0"/>
              </a:rPr>
              <a:t>Banquet-May 20, 2026</a:t>
            </a:r>
          </a:p>
          <a:p>
            <a:r>
              <a:rPr lang="en-US" sz="2800" dirty="0">
                <a:solidFill>
                  <a:srgbClr val="FFC000"/>
                </a:solidFill>
                <a:latin typeface="Slackey" panose="020B0604020202020204" charset="0"/>
              </a:rPr>
              <a:t>Promotion Ceremony-May 26, 2026</a:t>
            </a:r>
          </a:p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lackey" panose="020B0604020202020204" charset="0"/>
              </a:rPr>
              <a:t>Fun Day-June 2, 2026</a:t>
            </a:r>
          </a:p>
          <a:p>
            <a:endParaRPr lang="en-US" sz="2800" dirty="0">
              <a:solidFill>
                <a:schemeClr val="bg1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70AAD-2F17-35C2-3749-674516224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241" y="4048218"/>
            <a:ext cx="1943759" cy="32168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D41D1B-D69F-2FEE-9221-ED6B1FCE4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932" y="4731798"/>
            <a:ext cx="1976063" cy="25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9518-15D2-BA93-9567-8328B96D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46" y="405466"/>
            <a:ext cx="8985815" cy="102383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VOLUNTEERS NEEDED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84117-5C4F-31E6-0DEA-7783CBC0DF96}"/>
              </a:ext>
            </a:extLst>
          </p:cNvPr>
          <p:cNvSpPr txBox="1"/>
          <p:nvPr/>
        </p:nvSpPr>
        <p:spPr>
          <a:xfrm>
            <a:off x="2423604" y="1429305"/>
            <a:ext cx="93393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All parents wishing to volunteer MUST be a cleared volunteer (Parent Resource Tab)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Must provide volunteer number to teacher prior to event.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Different volunteers will be randomly chosen 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Field Trips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Fundraising events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End of the year video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Fun Day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Banquet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	class gift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	setting Up (Decorations)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Please see Ms. Ingrid Garcia for sign up.</a:t>
            </a:r>
          </a:p>
        </p:txBody>
      </p:sp>
    </p:spTree>
    <p:extLst>
      <p:ext uri="{BB962C8B-B14F-4D97-AF65-F5344CB8AC3E}">
        <p14:creationId xmlns:p14="http://schemas.microsoft.com/office/powerpoint/2010/main" val="274544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21"/>
          <p:cNvSpPr txBox="1">
            <a:spLocks noGrp="1"/>
          </p:cNvSpPr>
          <p:nvPr>
            <p:ph type="title"/>
          </p:nvPr>
        </p:nvSpPr>
        <p:spPr>
          <a:xfrm>
            <a:off x="3564318" y="280960"/>
            <a:ext cx="554417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CLASS T-SHIRTS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28" name="Google Shape;1028;p21"/>
          <p:cNvSpPr txBox="1">
            <a:spLocks noGrp="1"/>
          </p:cNvSpPr>
          <p:nvPr>
            <p:ph type="body" idx="1"/>
          </p:nvPr>
        </p:nvSpPr>
        <p:spPr>
          <a:xfrm>
            <a:off x="1844884" y="1719163"/>
            <a:ext cx="9545165" cy="358080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altLang="en-US" sz="32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T-Shirts were designed by our art teacher, Ms. Sanchez.</a:t>
            </a:r>
          </a:p>
          <a:p>
            <a:pPr algn="just"/>
            <a:r>
              <a:rPr lang="en-US" altLang="en-US" sz="32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The price is $15 per shirt.</a:t>
            </a:r>
          </a:p>
          <a:p>
            <a:pPr algn="just"/>
            <a:r>
              <a:rPr lang="en-US" altLang="en-US" sz="32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Second order due by Friday, September 27, 2025</a:t>
            </a:r>
          </a:p>
          <a:p>
            <a:pPr algn="just"/>
            <a:r>
              <a:rPr lang="en-US" altLang="en-US" sz="32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They will be required for all field trips and fifth grade activities for all students and parents.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sz="3200" dirty="0">
              <a:solidFill>
                <a:schemeClr val="bg1">
                  <a:lumMod val="65000"/>
                </a:schemeClr>
              </a:solidFill>
              <a:latin typeface="Slackey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35"/>
          <p:cNvSpPr txBox="1">
            <a:spLocks noGrp="1"/>
          </p:cNvSpPr>
          <p:nvPr>
            <p:ph type="title"/>
          </p:nvPr>
        </p:nvSpPr>
        <p:spPr>
          <a:xfrm>
            <a:off x="1633490" y="655002"/>
            <a:ext cx="8158579" cy="7596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FIFTH GRADE BANQUET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04C51-6861-C2D8-5FA8-D272F00C622D}"/>
              </a:ext>
            </a:extLst>
          </p:cNvPr>
          <p:cNvSpPr txBox="1"/>
          <p:nvPr/>
        </p:nvSpPr>
        <p:spPr>
          <a:xfrm>
            <a:off x="292479" y="1370906"/>
            <a:ext cx="94995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* Fifth Grade Banquet will be held on Wednesday, 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May 20, 2026, from 10am-1pm. 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* It will be a field trip and it’s for students ONLY.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Student will leave from the school. No drop-off at the   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banquet hall.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* The banquet will be at 305 Club located at 8770 SW 131</a:t>
            </a:r>
            <a:r>
              <a:rPr lang="en-US" altLang="en-US" sz="2800" baseline="300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st</a:t>
            </a: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Street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* Price per student will be $75 or less, price is dependent on 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 funds raised throughout the year. 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* If there are any outstanding books or unpaid fines, students 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  will not be able to attend.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endParaRPr lang="en-US" sz="2800" dirty="0">
              <a:solidFill>
                <a:schemeClr val="bg1"/>
              </a:solidFill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CA6D3-13E1-FBCB-D511-28D82CD02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690" y="-70059"/>
            <a:ext cx="3371380" cy="52316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993760-0C9F-D418-6B3C-06FE92CA4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109" y="4052007"/>
            <a:ext cx="2666891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1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0601-7622-A7ED-0712-23BC3B9D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699" y="298934"/>
            <a:ext cx="7282130" cy="855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BANQUET ATTIRE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89B447-151F-4EA7-36F5-B0AC11D05ACE}"/>
              </a:ext>
            </a:extLst>
          </p:cNvPr>
          <p:cNvSpPr txBox="1"/>
          <p:nvPr/>
        </p:nvSpPr>
        <p:spPr>
          <a:xfrm>
            <a:off x="2255378" y="1012954"/>
            <a:ext cx="625844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* Girls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No spaghetti straps or strapless dresses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Knee Length dresses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No tight dresses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No high heels</a:t>
            </a:r>
          </a:p>
          <a:p>
            <a:endParaRPr lang="en-US" sz="28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* Boys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Sports jackets or suits not necessary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Pants-No jeans or shorts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Dress or polo shirts</a:t>
            </a:r>
          </a:p>
          <a:p>
            <a:r>
              <a:rPr lang="en-US" sz="2800" dirty="0">
                <a:solidFill>
                  <a:schemeClr val="bg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Dress shoes or sneakers</a:t>
            </a:r>
            <a:endParaRPr lang="en-US" sz="2400" dirty="0">
              <a:solidFill>
                <a:schemeClr val="bg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016563"/>
      </p:ext>
    </p:extLst>
  </p:cSld>
  <p:clrMapOvr>
    <a:masterClrMapping/>
  </p:clrMapOvr>
</p:sld>
</file>

<file path=ppt/theme/theme1.xml><?xml version="1.0" encoding="utf-8"?>
<a:theme xmlns:a="http://schemas.openxmlformats.org/drawingml/2006/main" name="0172_Koch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DF5623"/>
      </a:accent1>
      <a:accent2>
        <a:srgbClr val="C00000"/>
      </a:accent2>
      <a:accent3>
        <a:srgbClr val="0076A1"/>
      </a:accent3>
      <a:accent4>
        <a:srgbClr val="00B0F0"/>
      </a:accent4>
      <a:accent5>
        <a:srgbClr val="009ED6"/>
      </a:accent5>
      <a:accent6>
        <a:srgbClr val="F7F7F7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501</Words>
  <Application>Microsoft Office PowerPoint</Application>
  <PresentationFormat>Widescreen</PresentationFormat>
  <Paragraphs>94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Gothic</vt:lpstr>
      <vt:lpstr>MS PGothic</vt:lpstr>
      <vt:lpstr>Arial</vt:lpstr>
      <vt:lpstr>Palanquin</vt:lpstr>
      <vt:lpstr>Barlow Condensed</vt:lpstr>
      <vt:lpstr>Dreaming Outloud Script Pro</vt:lpstr>
      <vt:lpstr>Calibri</vt:lpstr>
      <vt:lpstr>Slackey</vt:lpstr>
      <vt:lpstr>MS UI Gothic</vt:lpstr>
      <vt:lpstr>0172_Koch_Template_SlidesMania</vt:lpstr>
      <vt:lpstr>   Adventure Awaits   2025-2026</vt:lpstr>
      <vt:lpstr>PowerPoint Presentation</vt:lpstr>
      <vt:lpstr>FAST Testing </vt:lpstr>
      <vt:lpstr>STUDENT CONTRACT </vt:lpstr>
      <vt:lpstr>FIFTH GRADE EVENTS</vt:lpstr>
      <vt:lpstr>VOLUNTEERS NEEDED</vt:lpstr>
      <vt:lpstr>CLASS T-SHIRTS</vt:lpstr>
      <vt:lpstr>FIFTH GRADE BANQUET</vt:lpstr>
      <vt:lpstr>BANQUET ATTIRE</vt:lpstr>
      <vt:lpstr>FUNDRAISERS</vt:lpstr>
      <vt:lpstr>MAGNET FAIR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Somohano, Lorena E.</dc:creator>
  <cp:lastModifiedBy>Rubio, Claudia C.</cp:lastModifiedBy>
  <cp:revision>12</cp:revision>
  <cp:lastPrinted>2025-09-03T17:13:36Z</cp:lastPrinted>
  <dcterms:modified xsi:type="dcterms:W3CDTF">2025-09-08T18:42:10Z</dcterms:modified>
</cp:coreProperties>
</file>