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78" r:id="rId3"/>
    <p:sldId id="257" r:id="rId4"/>
    <p:sldId id="269" r:id="rId5"/>
    <p:sldId id="280" r:id="rId6"/>
    <p:sldId id="281" r:id="rId7"/>
    <p:sldId id="258" r:id="rId8"/>
    <p:sldId id="283" r:id="rId9"/>
    <p:sldId id="297" r:id="rId10"/>
    <p:sldId id="284" r:id="rId11"/>
    <p:sldId id="285" r:id="rId12"/>
    <p:sldId id="282" r:id="rId13"/>
    <p:sldId id="286" r:id="rId14"/>
    <p:sldId id="287" r:id="rId15"/>
    <p:sldId id="288" r:id="rId16"/>
    <p:sldId id="290" r:id="rId17"/>
    <p:sldId id="289" r:id="rId18"/>
    <p:sldId id="291" r:id="rId19"/>
    <p:sldId id="292" r:id="rId20"/>
    <p:sldId id="293" r:id="rId21"/>
    <p:sldId id="296" r:id="rId22"/>
    <p:sldId id="295" r:id="rId23"/>
    <p:sldId id="294" r:id="rId24"/>
    <p:sldId id="267" r:id="rId25"/>
    <p:sldId id="275" r:id="rId26"/>
  </p:sldIdLst>
  <p:sldSz cx="18288000" cy="10287000"/>
  <p:notesSz cx="6858000" cy="9144000"/>
  <p:embeddedFontLst>
    <p:embeddedFont>
      <p:font typeface="Bungee" panose="020B0604020202020204" charset="0"/>
      <p:regular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HelloAntsOnFire" panose="02000603000000000000" pitchFamily="2" charset="0"/>
      <p:regular r:id="rId33"/>
    </p:embeddedFont>
    <p:embeddedFont>
      <p:font typeface="Rubik" panose="020B0604020202020204" charset="-79"/>
      <p:bold r:id="rId34"/>
      <p:boldItalic r:id="rId35"/>
    </p:embeddedFont>
    <p:embeddedFont>
      <p:font typeface="Super Giggle" pitchFamily="2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6AB76D-E816-47A0-927B-AA4DF1E7F894}" v="28" dt="2025-08-27T15:01:38.8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1056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mas, Mayte" userId="4cabf663-44ba-4c60-ac5e-9fb0453cebb7" providerId="ADAL" clId="{746AB76D-E816-47A0-927B-AA4DF1E7F894}"/>
    <pc:docChg chg="undo custSel addSld delSld modSld sldOrd">
      <pc:chgData name="Armas, Mayte" userId="4cabf663-44ba-4c60-ac5e-9fb0453cebb7" providerId="ADAL" clId="{746AB76D-E816-47A0-927B-AA4DF1E7F894}" dt="2025-08-27T22:07:17.726" v="610" actId="20577"/>
      <pc:docMkLst>
        <pc:docMk/>
      </pc:docMkLst>
      <pc:sldChg chg="modSp mod">
        <pc:chgData name="Armas, Mayte" userId="4cabf663-44ba-4c60-ac5e-9fb0453cebb7" providerId="ADAL" clId="{746AB76D-E816-47A0-927B-AA4DF1E7F894}" dt="2025-08-21T12:20:25.230" v="5" actId="1076"/>
        <pc:sldMkLst>
          <pc:docMk/>
          <pc:sldMk cId="0" sldId="256"/>
        </pc:sldMkLst>
        <pc:spChg chg="mod">
          <ac:chgData name="Armas, Mayte" userId="4cabf663-44ba-4c60-ac5e-9fb0453cebb7" providerId="ADAL" clId="{746AB76D-E816-47A0-927B-AA4DF1E7F894}" dt="2025-08-21T12:20:25.230" v="5" actId="1076"/>
          <ac:spMkLst>
            <pc:docMk/>
            <pc:sldMk cId="0" sldId="256"/>
            <ac:spMk id="88" creationId="{00000000-0000-0000-0000-000000000000}"/>
          </ac:spMkLst>
        </pc:spChg>
        <pc:spChg chg="mod">
          <ac:chgData name="Armas, Mayte" userId="4cabf663-44ba-4c60-ac5e-9fb0453cebb7" providerId="ADAL" clId="{746AB76D-E816-47A0-927B-AA4DF1E7F894}" dt="2025-08-21T12:20:05.265" v="3" actId="20577"/>
          <ac:spMkLst>
            <pc:docMk/>
            <pc:sldMk cId="0" sldId="256"/>
            <ac:spMk id="90" creationId="{00000000-0000-0000-0000-000000000000}"/>
          </ac:spMkLst>
        </pc:spChg>
        <pc:spChg chg="mod">
          <ac:chgData name="Armas, Mayte" userId="4cabf663-44ba-4c60-ac5e-9fb0453cebb7" providerId="ADAL" clId="{746AB76D-E816-47A0-927B-AA4DF1E7F894}" dt="2025-08-21T12:20:13.478" v="4" actId="1076"/>
          <ac:spMkLst>
            <pc:docMk/>
            <pc:sldMk cId="0" sldId="256"/>
            <ac:spMk id="94" creationId="{00000000-0000-0000-0000-000000000000}"/>
          </ac:spMkLst>
        </pc:spChg>
      </pc:sldChg>
      <pc:sldChg chg="modSp mod">
        <pc:chgData name="Armas, Mayte" userId="4cabf663-44ba-4c60-ac5e-9fb0453cebb7" providerId="ADAL" clId="{746AB76D-E816-47A0-927B-AA4DF1E7F894}" dt="2025-08-27T15:03:13.441" v="587" actId="20577"/>
        <pc:sldMkLst>
          <pc:docMk/>
          <pc:sldMk cId="0" sldId="257"/>
        </pc:sldMkLst>
        <pc:graphicFrameChg chg="modGraphic">
          <ac:chgData name="Armas, Mayte" userId="4cabf663-44ba-4c60-ac5e-9fb0453cebb7" providerId="ADAL" clId="{746AB76D-E816-47A0-927B-AA4DF1E7F894}" dt="2025-08-27T15:03:13.441" v="587" actId="20577"/>
          <ac:graphicFrameMkLst>
            <pc:docMk/>
            <pc:sldMk cId="0" sldId="257"/>
            <ac:graphicFrameMk id="4" creationId="{6A35CA03-90D4-04C0-1E05-E11E162E3C63}"/>
          </ac:graphicFrameMkLst>
        </pc:graphicFrameChg>
      </pc:sldChg>
      <pc:sldChg chg="addSp modSp del mod">
        <pc:chgData name="Armas, Mayte" userId="4cabf663-44ba-4c60-ac5e-9fb0453cebb7" providerId="ADAL" clId="{746AB76D-E816-47A0-927B-AA4DF1E7F894}" dt="2025-08-26T21:32:50.643" v="425" actId="47"/>
        <pc:sldMkLst>
          <pc:docMk/>
          <pc:sldMk cId="1645116430" sldId="277"/>
        </pc:sldMkLst>
        <pc:spChg chg="add mod">
          <ac:chgData name="Armas, Mayte" userId="4cabf663-44ba-4c60-ac5e-9fb0453cebb7" providerId="ADAL" clId="{746AB76D-E816-47A0-927B-AA4DF1E7F894}" dt="2025-08-26T20:51:37.070" v="346" actId="1076"/>
          <ac:spMkLst>
            <pc:docMk/>
            <pc:sldMk cId="1645116430" sldId="277"/>
            <ac:spMk id="2" creationId="{DF577722-9F34-3A12-3736-3E5DAD5E1EE0}"/>
          </ac:spMkLst>
        </pc:spChg>
        <pc:spChg chg="add mod">
          <ac:chgData name="Armas, Mayte" userId="4cabf663-44ba-4c60-ac5e-9fb0453cebb7" providerId="ADAL" clId="{746AB76D-E816-47A0-927B-AA4DF1E7F894}" dt="2025-08-26T21:16:35.895" v="408" actId="3626"/>
          <ac:spMkLst>
            <pc:docMk/>
            <pc:sldMk cId="1645116430" sldId="277"/>
            <ac:spMk id="4" creationId="{B6580011-E89A-D4D0-6299-04B89A75CD6B}"/>
          </ac:spMkLst>
        </pc:spChg>
        <pc:spChg chg="mod">
          <ac:chgData name="Armas, Mayte" userId="4cabf663-44ba-4c60-ac5e-9fb0453cebb7" providerId="ADAL" clId="{746AB76D-E816-47A0-927B-AA4DF1E7F894}" dt="2025-08-26T20:51:41.286" v="347" actId="1076"/>
          <ac:spMkLst>
            <pc:docMk/>
            <pc:sldMk cId="1645116430" sldId="277"/>
            <ac:spMk id="106" creationId="{064DCD14-2F0F-1743-D903-10FEF3158398}"/>
          </ac:spMkLst>
        </pc:spChg>
        <pc:picChg chg="add mod">
          <ac:chgData name="Armas, Mayte" userId="4cabf663-44ba-4c60-ac5e-9fb0453cebb7" providerId="ADAL" clId="{746AB76D-E816-47A0-927B-AA4DF1E7F894}" dt="2025-08-26T20:51:44.482" v="348" actId="1076"/>
          <ac:picMkLst>
            <pc:docMk/>
            <pc:sldMk cId="1645116430" sldId="277"/>
            <ac:picMk id="3" creationId="{72AFE65D-B0F9-47DF-B336-93AE636412B2}"/>
          </ac:picMkLst>
        </pc:picChg>
      </pc:sldChg>
      <pc:sldChg chg="addSp delSp modSp mod delAnim modAnim">
        <pc:chgData name="Armas, Mayte" userId="4cabf663-44ba-4c60-ac5e-9fb0453cebb7" providerId="ADAL" clId="{746AB76D-E816-47A0-927B-AA4DF1E7F894}" dt="2025-08-26T21:33:48.361" v="435" actId="167"/>
        <pc:sldMkLst>
          <pc:docMk/>
          <pc:sldMk cId="594696873" sldId="278"/>
        </pc:sldMkLst>
        <pc:spChg chg="add mod">
          <ac:chgData name="Armas, Mayte" userId="4cabf663-44ba-4c60-ac5e-9fb0453cebb7" providerId="ADAL" clId="{746AB76D-E816-47A0-927B-AA4DF1E7F894}" dt="2025-08-26T21:13:45.461" v="362"/>
          <ac:spMkLst>
            <pc:docMk/>
            <pc:sldMk cId="594696873" sldId="278"/>
            <ac:spMk id="3" creationId="{34289195-AA21-FC67-4FD8-7FF3A7D998BF}"/>
          </ac:spMkLst>
        </pc:spChg>
        <pc:spChg chg="add mod">
          <ac:chgData name="Armas, Mayte" userId="4cabf663-44ba-4c60-ac5e-9fb0453cebb7" providerId="ADAL" clId="{746AB76D-E816-47A0-927B-AA4DF1E7F894}" dt="2025-08-26T21:17:22.382" v="421" actId="1076"/>
          <ac:spMkLst>
            <pc:docMk/>
            <pc:sldMk cId="594696873" sldId="278"/>
            <ac:spMk id="4" creationId="{4DB854A6-2522-5230-C23A-342EDB6713CD}"/>
          </ac:spMkLst>
        </pc:spChg>
        <pc:spChg chg="add del mod">
          <ac:chgData name="Armas, Mayte" userId="4cabf663-44ba-4c60-ac5e-9fb0453cebb7" providerId="ADAL" clId="{746AB76D-E816-47A0-927B-AA4DF1E7F894}" dt="2025-08-26T20:45:44.017" v="323" actId="21"/>
          <ac:spMkLst>
            <pc:docMk/>
            <pc:sldMk cId="594696873" sldId="278"/>
            <ac:spMk id="4" creationId="{B6580011-E89A-D4D0-6299-04B89A75CD6B}"/>
          </ac:spMkLst>
        </pc:spChg>
        <pc:spChg chg="add mod ord">
          <ac:chgData name="Armas, Mayte" userId="4cabf663-44ba-4c60-ac5e-9fb0453cebb7" providerId="ADAL" clId="{746AB76D-E816-47A0-927B-AA4DF1E7F894}" dt="2025-08-26T21:33:20.927" v="428" actId="167"/>
          <ac:spMkLst>
            <pc:docMk/>
            <pc:sldMk cId="594696873" sldId="278"/>
            <ac:spMk id="5" creationId="{D52335F6-5878-1065-3D83-FE5E22649442}"/>
          </ac:spMkLst>
        </pc:spChg>
        <pc:spChg chg="add mod">
          <ac:chgData name="Armas, Mayte" userId="4cabf663-44ba-4c60-ac5e-9fb0453cebb7" providerId="ADAL" clId="{746AB76D-E816-47A0-927B-AA4DF1E7F894}" dt="2025-08-26T21:17:26.875" v="422" actId="1076"/>
          <ac:spMkLst>
            <pc:docMk/>
            <pc:sldMk cId="594696873" sldId="278"/>
            <ac:spMk id="6" creationId="{F18F2B98-F683-F69C-6018-2868246B3313}"/>
          </ac:spMkLst>
        </pc:spChg>
        <pc:spChg chg="add mod">
          <ac:chgData name="Armas, Mayte" userId="4cabf663-44ba-4c60-ac5e-9fb0453cebb7" providerId="ADAL" clId="{746AB76D-E816-47A0-927B-AA4DF1E7F894}" dt="2025-08-26T21:15:28.560" v="392" actId="313"/>
          <ac:spMkLst>
            <pc:docMk/>
            <pc:sldMk cId="594696873" sldId="278"/>
            <ac:spMk id="7" creationId="{98C6F78F-B204-5DB3-CE8B-C5E5EBADFB5C}"/>
          </ac:spMkLst>
        </pc:spChg>
        <pc:spChg chg="add mod">
          <ac:chgData name="Armas, Mayte" userId="4cabf663-44ba-4c60-ac5e-9fb0453cebb7" providerId="ADAL" clId="{746AB76D-E816-47A0-927B-AA4DF1E7F894}" dt="2025-08-26T21:17:38.525" v="424" actId="1076"/>
          <ac:spMkLst>
            <pc:docMk/>
            <pc:sldMk cId="594696873" sldId="278"/>
            <ac:spMk id="8" creationId="{F457FDA6-E6C4-5198-0A99-51B85B99EDA6}"/>
          </ac:spMkLst>
        </pc:spChg>
        <pc:spChg chg="add mod ord">
          <ac:chgData name="Armas, Mayte" userId="4cabf663-44ba-4c60-ac5e-9fb0453cebb7" providerId="ADAL" clId="{746AB76D-E816-47A0-927B-AA4DF1E7F894}" dt="2025-08-26T21:33:48.361" v="435" actId="167"/>
          <ac:spMkLst>
            <pc:docMk/>
            <pc:sldMk cId="594696873" sldId="278"/>
            <ac:spMk id="9" creationId="{7441B8A1-E0D5-045F-D3AC-5C1105BB21A7}"/>
          </ac:spMkLst>
        </pc:spChg>
        <pc:spChg chg="mod">
          <ac:chgData name="Armas, Mayte" userId="4cabf663-44ba-4c60-ac5e-9fb0453cebb7" providerId="ADAL" clId="{746AB76D-E816-47A0-927B-AA4DF1E7F894}" dt="2025-08-26T21:14:11.444" v="363" actId="313"/>
          <ac:spMkLst>
            <pc:docMk/>
            <pc:sldMk cId="594696873" sldId="278"/>
            <ac:spMk id="100" creationId="{1583DBE0-BC46-E205-82F9-0B4BB4EC18E5}"/>
          </ac:spMkLst>
        </pc:spChg>
        <pc:picChg chg="add del mod">
          <ac:chgData name="Armas, Mayte" userId="4cabf663-44ba-4c60-ac5e-9fb0453cebb7" providerId="ADAL" clId="{746AB76D-E816-47A0-927B-AA4DF1E7F894}" dt="2025-08-26T20:45:06.677" v="318" actId="21"/>
          <ac:picMkLst>
            <pc:docMk/>
            <pc:sldMk cId="594696873" sldId="278"/>
            <ac:picMk id="3" creationId="{72AFE65D-B0F9-47DF-B336-93AE636412B2}"/>
          </ac:picMkLst>
        </pc:picChg>
        <pc:picChg chg="add del mod">
          <ac:chgData name="Armas, Mayte" userId="4cabf663-44ba-4c60-ac5e-9fb0453cebb7" providerId="ADAL" clId="{746AB76D-E816-47A0-927B-AA4DF1E7F894}" dt="2025-08-26T21:09:01.949" v="350" actId="478"/>
          <ac:picMkLst>
            <pc:docMk/>
            <pc:sldMk cId="594696873" sldId="278"/>
            <ac:picMk id="5" creationId="{0C01AC58-2F87-495C-EEF1-F40042EEF439}"/>
          </ac:picMkLst>
        </pc:picChg>
      </pc:sldChg>
      <pc:sldChg chg="modSp mod">
        <pc:chgData name="Armas, Mayte" userId="4cabf663-44ba-4c60-ac5e-9fb0453cebb7" providerId="ADAL" clId="{746AB76D-E816-47A0-927B-AA4DF1E7F894}" dt="2025-08-22T17:05:14.870" v="305" actId="1036"/>
        <pc:sldMkLst>
          <pc:docMk/>
          <pc:sldMk cId="3528311994" sldId="280"/>
        </pc:sldMkLst>
        <pc:spChg chg="mod">
          <ac:chgData name="Armas, Mayte" userId="4cabf663-44ba-4c60-ac5e-9fb0453cebb7" providerId="ADAL" clId="{746AB76D-E816-47A0-927B-AA4DF1E7F894}" dt="2025-08-22T17:05:02.685" v="292" actId="1035"/>
          <ac:spMkLst>
            <pc:docMk/>
            <pc:sldMk cId="3528311994" sldId="280"/>
            <ac:spMk id="4" creationId="{0868273C-00CB-0827-8C78-32342FB85D59}"/>
          </ac:spMkLst>
        </pc:spChg>
        <pc:spChg chg="mod">
          <ac:chgData name="Armas, Mayte" userId="4cabf663-44ba-4c60-ac5e-9fb0453cebb7" providerId="ADAL" clId="{746AB76D-E816-47A0-927B-AA4DF1E7F894}" dt="2025-08-22T17:05:14.870" v="305" actId="1036"/>
          <ac:spMkLst>
            <pc:docMk/>
            <pc:sldMk cId="3528311994" sldId="280"/>
            <ac:spMk id="307" creationId="{0D4FF507-17F9-BBCD-00CD-6C202390F5E7}"/>
          </ac:spMkLst>
        </pc:spChg>
        <pc:spChg chg="mod">
          <ac:chgData name="Armas, Mayte" userId="4cabf663-44ba-4c60-ac5e-9fb0453cebb7" providerId="ADAL" clId="{746AB76D-E816-47A0-927B-AA4DF1E7F894}" dt="2025-08-22T17:04:54.244" v="289" actId="1035"/>
          <ac:spMkLst>
            <pc:docMk/>
            <pc:sldMk cId="3528311994" sldId="280"/>
            <ac:spMk id="313" creationId="{E91F8444-8694-1962-4DE6-498C8310C696}"/>
          </ac:spMkLst>
        </pc:spChg>
        <pc:cxnChg chg="mod">
          <ac:chgData name="Armas, Mayte" userId="4cabf663-44ba-4c60-ac5e-9fb0453cebb7" providerId="ADAL" clId="{746AB76D-E816-47A0-927B-AA4DF1E7F894}" dt="2025-08-22T17:04:54.244" v="289" actId="1035"/>
          <ac:cxnSpMkLst>
            <pc:docMk/>
            <pc:sldMk cId="3528311994" sldId="280"/>
            <ac:cxnSpMk id="310" creationId="{A1645BDA-143E-A77A-02C9-DDB4599574F7}"/>
          </ac:cxnSpMkLst>
        </pc:cxnChg>
        <pc:cxnChg chg="mod">
          <ac:chgData name="Armas, Mayte" userId="4cabf663-44ba-4c60-ac5e-9fb0453cebb7" providerId="ADAL" clId="{746AB76D-E816-47A0-927B-AA4DF1E7F894}" dt="2025-08-22T17:04:54.244" v="289" actId="1035"/>
          <ac:cxnSpMkLst>
            <pc:docMk/>
            <pc:sldMk cId="3528311994" sldId="280"/>
            <ac:cxnSpMk id="311" creationId="{1A63C440-0566-4850-0822-4C6ECD4FADBF}"/>
          </ac:cxnSpMkLst>
        </pc:cxnChg>
      </pc:sldChg>
      <pc:sldChg chg="modSp mod">
        <pc:chgData name="Armas, Mayte" userId="4cabf663-44ba-4c60-ac5e-9fb0453cebb7" providerId="ADAL" clId="{746AB76D-E816-47A0-927B-AA4DF1E7F894}" dt="2025-08-27T22:07:17.726" v="610" actId="20577"/>
        <pc:sldMkLst>
          <pc:docMk/>
          <pc:sldMk cId="398506517" sldId="284"/>
        </pc:sldMkLst>
        <pc:spChg chg="mod">
          <ac:chgData name="Armas, Mayte" userId="4cabf663-44ba-4c60-ac5e-9fb0453cebb7" providerId="ADAL" clId="{746AB76D-E816-47A0-927B-AA4DF1E7F894}" dt="2025-08-27T22:07:17.726" v="610" actId="20577"/>
          <ac:spMkLst>
            <pc:docMk/>
            <pc:sldMk cId="398506517" sldId="284"/>
            <ac:spMk id="149" creationId="{3B053ECE-096A-3B92-FA70-751DF0BF27A6}"/>
          </ac:spMkLst>
        </pc:spChg>
      </pc:sldChg>
      <pc:sldChg chg="modSp mod">
        <pc:chgData name="Armas, Mayte" userId="4cabf663-44ba-4c60-ac5e-9fb0453cebb7" providerId="ADAL" clId="{746AB76D-E816-47A0-927B-AA4DF1E7F894}" dt="2025-08-27T22:06:29.556" v="603" actId="20577"/>
        <pc:sldMkLst>
          <pc:docMk/>
          <pc:sldMk cId="984828866" sldId="286"/>
        </pc:sldMkLst>
        <pc:spChg chg="mod">
          <ac:chgData name="Armas, Mayte" userId="4cabf663-44ba-4c60-ac5e-9fb0453cebb7" providerId="ADAL" clId="{746AB76D-E816-47A0-927B-AA4DF1E7F894}" dt="2025-08-27T22:06:29.556" v="603" actId="20577"/>
          <ac:spMkLst>
            <pc:docMk/>
            <pc:sldMk cId="984828866" sldId="286"/>
            <ac:spMk id="248" creationId="{C5D1154F-3547-23C9-5109-A98F8C1B0EB7}"/>
          </ac:spMkLst>
        </pc:spChg>
      </pc:sldChg>
      <pc:sldChg chg="modSp mod">
        <pc:chgData name="Armas, Mayte" userId="4cabf663-44ba-4c60-ac5e-9fb0453cebb7" providerId="ADAL" clId="{746AB76D-E816-47A0-927B-AA4DF1E7F894}" dt="2025-08-26T21:37:38.395" v="495" actId="1035"/>
        <pc:sldMkLst>
          <pc:docMk/>
          <pc:sldMk cId="169877097" sldId="294"/>
        </pc:sldMkLst>
        <pc:spChg chg="mod">
          <ac:chgData name="Armas, Mayte" userId="4cabf663-44ba-4c60-ac5e-9fb0453cebb7" providerId="ADAL" clId="{746AB76D-E816-47A0-927B-AA4DF1E7F894}" dt="2025-08-26T21:37:23.722" v="485" actId="27636"/>
          <ac:spMkLst>
            <pc:docMk/>
            <pc:sldMk cId="169877097" sldId="294"/>
            <ac:spMk id="3" creationId="{2B3A0066-B6A1-138C-5AE8-36179D72F01F}"/>
          </ac:spMkLst>
        </pc:spChg>
        <pc:spChg chg="mod">
          <ac:chgData name="Armas, Mayte" userId="4cabf663-44ba-4c60-ac5e-9fb0453cebb7" providerId="ADAL" clId="{746AB76D-E816-47A0-927B-AA4DF1E7F894}" dt="2025-08-26T21:36:21.264" v="472" actId="14100"/>
          <ac:spMkLst>
            <pc:docMk/>
            <pc:sldMk cId="169877097" sldId="294"/>
            <ac:spMk id="6" creationId="{F5F7D46A-CDD8-09C8-B513-B7BADED64F4A}"/>
          </ac:spMkLst>
        </pc:spChg>
        <pc:spChg chg="mod">
          <ac:chgData name="Armas, Mayte" userId="4cabf663-44ba-4c60-ac5e-9fb0453cebb7" providerId="ADAL" clId="{746AB76D-E816-47A0-927B-AA4DF1E7F894}" dt="2025-08-26T21:37:38.395" v="495" actId="1035"/>
          <ac:spMkLst>
            <pc:docMk/>
            <pc:sldMk cId="169877097" sldId="294"/>
            <ac:spMk id="7" creationId="{19B3665F-A4C0-9416-B886-F4CD891FFF64}"/>
          </ac:spMkLst>
        </pc:spChg>
        <pc:spChg chg="mod">
          <ac:chgData name="Armas, Mayte" userId="4cabf663-44ba-4c60-ac5e-9fb0453cebb7" providerId="ADAL" clId="{746AB76D-E816-47A0-927B-AA4DF1E7F894}" dt="2025-08-26T21:35:16.944" v="469" actId="1076"/>
          <ac:spMkLst>
            <pc:docMk/>
            <pc:sldMk cId="169877097" sldId="294"/>
            <ac:spMk id="146" creationId="{61B018B0-24B3-2EFA-73E8-0CD03E9D9611}"/>
          </ac:spMkLst>
        </pc:spChg>
      </pc:sldChg>
      <pc:sldChg chg="modSp add mod ord">
        <pc:chgData name="Armas, Mayte" userId="4cabf663-44ba-4c60-ac5e-9fb0453cebb7" providerId="ADAL" clId="{746AB76D-E816-47A0-927B-AA4DF1E7F894}" dt="2025-08-22T16:33:20.914" v="63" actId="14100"/>
        <pc:sldMkLst>
          <pc:docMk/>
          <pc:sldMk cId="3379160708" sldId="297"/>
        </pc:sldMkLst>
        <pc:spChg chg="ord">
          <ac:chgData name="Armas, Mayte" userId="4cabf663-44ba-4c60-ac5e-9fb0453cebb7" providerId="ADAL" clId="{746AB76D-E816-47A0-927B-AA4DF1E7F894}" dt="2025-08-22T16:32:08.605" v="51" actId="167"/>
          <ac:spMkLst>
            <pc:docMk/>
            <pc:sldMk cId="3379160708" sldId="297"/>
            <ac:spMk id="2" creationId="{08EC74EF-B424-A915-469D-67A66762C42F}"/>
          </ac:spMkLst>
        </pc:spChg>
        <pc:spChg chg="mod">
          <ac:chgData name="Armas, Mayte" userId="4cabf663-44ba-4c60-ac5e-9fb0453cebb7" providerId="ADAL" clId="{746AB76D-E816-47A0-927B-AA4DF1E7F894}" dt="2025-08-22T16:33:06.734" v="62" actId="27636"/>
          <ac:spMkLst>
            <pc:docMk/>
            <pc:sldMk cId="3379160708" sldId="297"/>
            <ac:spMk id="3" creationId="{D1FB3CDF-2887-CAB6-6E87-3EAC73EF2ADC}"/>
          </ac:spMkLst>
        </pc:spChg>
        <pc:spChg chg="mod ord">
          <ac:chgData name="Armas, Mayte" userId="4cabf663-44ba-4c60-ac5e-9fb0453cebb7" providerId="ADAL" clId="{746AB76D-E816-47A0-927B-AA4DF1E7F894}" dt="2025-08-22T16:32:42.454" v="54" actId="1076"/>
          <ac:spMkLst>
            <pc:docMk/>
            <pc:sldMk cId="3379160708" sldId="297"/>
            <ac:spMk id="6" creationId="{5E0F0728-A56A-E051-13D6-2C23F3D5A12A}"/>
          </ac:spMkLst>
        </pc:spChg>
        <pc:spChg chg="mod">
          <ac:chgData name="Armas, Mayte" userId="4cabf663-44ba-4c60-ac5e-9fb0453cebb7" providerId="ADAL" clId="{746AB76D-E816-47A0-927B-AA4DF1E7F894}" dt="2025-08-22T16:30:10.326" v="27" actId="1037"/>
          <ac:spMkLst>
            <pc:docMk/>
            <pc:sldMk cId="3379160708" sldId="297"/>
            <ac:spMk id="7" creationId="{072F93AF-5892-32E0-45E4-BBD1793F7E3A}"/>
          </ac:spMkLst>
        </pc:spChg>
        <pc:spChg chg="mod">
          <ac:chgData name="Armas, Mayte" userId="4cabf663-44ba-4c60-ac5e-9fb0453cebb7" providerId="ADAL" clId="{746AB76D-E816-47A0-927B-AA4DF1E7F894}" dt="2025-08-22T16:33:20.914" v="63" actId="14100"/>
          <ac:spMkLst>
            <pc:docMk/>
            <pc:sldMk cId="3379160708" sldId="297"/>
            <ac:spMk id="146" creationId="{455A388F-AF85-792D-F3AC-95CF7F08148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F0BE3776-06A7-3A2E-3CC8-F951C5C9A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>
            <a:extLst>
              <a:ext uri="{FF2B5EF4-FFF2-40B4-BE49-F238E27FC236}">
                <a16:creationId xmlns:a16="http://schemas.microsoft.com/office/drawing/2014/main" id="{37F55457-3E00-E689-69E2-E38A664E12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>
            <a:extLst>
              <a:ext uri="{FF2B5EF4-FFF2-40B4-BE49-F238E27FC236}">
                <a16:creationId xmlns:a16="http://schemas.microsoft.com/office/drawing/2014/main" id="{147FAA52-649D-ECB1-45B7-77E75D5E61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4754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>
          <a:extLst>
            <a:ext uri="{FF2B5EF4-FFF2-40B4-BE49-F238E27FC236}">
              <a16:creationId xmlns:a16="http://schemas.microsoft.com/office/drawing/2014/main" id="{5C9C9F46-0459-5C57-E4BE-1CFB2F1A8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4:notes">
            <a:extLst>
              <a:ext uri="{FF2B5EF4-FFF2-40B4-BE49-F238E27FC236}">
                <a16:creationId xmlns:a16="http://schemas.microsoft.com/office/drawing/2014/main" id="{EE34F46A-B15C-18A4-D152-2C80E5F966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:notes">
            <a:extLst>
              <a:ext uri="{FF2B5EF4-FFF2-40B4-BE49-F238E27FC236}">
                <a16:creationId xmlns:a16="http://schemas.microsoft.com/office/drawing/2014/main" id="{1CE72DEE-59E1-43D7-1033-326DC41755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7394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>
          <a:extLst>
            <a:ext uri="{FF2B5EF4-FFF2-40B4-BE49-F238E27FC236}">
              <a16:creationId xmlns:a16="http://schemas.microsoft.com/office/drawing/2014/main" id="{4C271CE0-C7ED-CDB9-3D63-27767BC65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:notes">
            <a:extLst>
              <a:ext uri="{FF2B5EF4-FFF2-40B4-BE49-F238E27FC236}">
                <a16:creationId xmlns:a16="http://schemas.microsoft.com/office/drawing/2014/main" id="{D2F61F76-6460-3209-A0BA-5BFADA253A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0:notes">
            <a:extLst>
              <a:ext uri="{FF2B5EF4-FFF2-40B4-BE49-F238E27FC236}">
                <a16:creationId xmlns:a16="http://schemas.microsoft.com/office/drawing/2014/main" id="{4E0730CF-DF1A-67D8-CDC2-CE59A6BB8D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8394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>
          <a:extLst>
            <a:ext uri="{FF2B5EF4-FFF2-40B4-BE49-F238E27FC236}">
              <a16:creationId xmlns:a16="http://schemas.microsoft.com/office/drawing/2014/main" id="{23836855-07DC-91D6-8346-52338D4CC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:notes">
            <a:extLst>
              <a:ext uri="{FF2B5EF4-FFF2-40B4-BE49-F238E27FC236}">
                <a16:creationId xmlns:a16="http://schemas.microsoft.com/office/drawing/2014/main" id="{9A1F6B27-D841-D17F-43D1-BC7660A563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10:notes">
            <a:extLst>
              <a:ext uri="{FF2B5EF4-FFF2-40B4-BE49-F238E27FC236}">
                <a16:creationId xmlns:a16="http://schemas.microsoft.com/office/drawing/2014/main" id="{295BEE91-79DC-A821-1272-CF0A038022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6950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40C8AFEB-2FAF-1FB8-886C-209091DE5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>
            <a:extLst>
              <a:ext uri="{FF2B5EF4-FFF2-40B4-BE49-F238E27FC236}">
                <a16:creationId xmlns:a16="http://schemas.microsoft.com/office/drawing/2014/main" id="{00109DA9-AC57-FA08-3B16-D76F11808C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>
            <a:extLst>
              <a:ext uri="{FF2B5EF4-FFF2-40B4-BE49-F238E27FC236}">
                <a16:creationId xmlns:a16="http://schemas.microsoft.com/office/drawing/2014/main" id="{356B2AA9-89A6-A094-79B9-C525E88CF7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7204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>
          <a:extLst>
            <a:ext uri="{FF2B5EF4-FFF2-40B4-BE49-F238E27FC236}">
              <a16:creationId xmlns:a16="http://schemas.microsoft.com/office/drawing/2014/main" id="{EAD628E6-BC6C-3E4E-2536-25A7AFF8B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4:notes">
            <a:extLst>
              <a:ext uri="{FF2B5EF4-FFF2-40B4-BE49-F238E27FC236}">
                <a16:creationId xmlns:a16="http://schemas.microsoft.com/office/drawing/2014/main" id="{A3EB52B8-0C4D-901B-8AEB-C0EAE58BD8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:notes">
            <a:extLst>
              <a:ext uri="{FF2B5EF4-FFF2-40B4-BE49-F238E27FC236}">
                <a16:creationId xmlns:a16="http://schemas.microsoft.com/office/drawing/2014/main" id="{770E3AFA-8913-F5C6-F416-FCE562F96F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4588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>
          <a:extLst>
            <a:ext uri="{FF2B5EF4-FFF2-40B4-BE49-F238E27FC236}">
              <a16:creationId xmlns:a16="http://schemas.microsoft.com/office/drawing/2014/main" id="{9F077112-780E-FC6D-95D6-9006DF8EB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:notes">
            <a:extLst>
              <a:ext uri="{FF2B5EF4-FFF2-40B4-BE49-F238E27FC236}">
                <a16:creationId xmlns:a16="http://schemas.microsoft.com/office/drawing/2014/main" id="{58BB0CA2-6EC9-AEAE-BCA5-17C293CDFF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0:notes">
            <a:extLst>
              <a:ext uri="{FF2B5EF4-FFF2-40B4-BE49-F238E27FC236}">
                <a16:creationId xmlns:a16="http://schemas.microsoft.com/office/drawing/2014/main" id="{846D5001-B8B3-CF34-93B6-80FE282BB3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4114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>
          <a:extLst>
            <a:ext uri="{FF2B5EF4-FFF2-40B4-BE49-F238E27FC236}">
              <a16:creationId xmlns:a16="http://schemas.microsoft.com/office/drawing/2014/main" id="{3050FD57-D4F0-6DF8-4E33-5FAA74972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4:notes">
            <a:extLst>
              <a:ext uri="{FF2B5EF4-FFF2-40B4-BE49-F238E27FC236}">
                <a16:creationId xmlns:a16="http://schemas.microsoft.com/office/drawing/2014/main" id="{24E44E92-A595-0341-F8E5-EC4C96150C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:notes">
            <a:extLst>
              <a:ext uri="{FF2B5EF4-FFF2-40B4-BE49-F238E27FC236}">
                <a16:creationId xmlns:a16="http://schemas.microsoft.com/office/drawing/2014/main" id="{183852DF-D49D-0842-6EFB-3133B6E6E3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6394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A5C074AD-1C4C-E93B-A803-FA98B47C8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>
            <a:extLst>
              <a:ext uri="{FF2B5EF4-FFF2-40B4-BE49-F238E27FC236}">
                <a16:creationId xmlns:a16="http://schemas.microsoft.com/office/drawing/2014/main" id="{CD9F44C5-E96F-F823-88ED-FF6C9FDE61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>
            <a:extLst>
              <a:ext uri="{FF2B5EF4-FFF2-40B4-BE49-F238E27FC236}">
                <a16:creationId xmlns:a16="http://schemas.microsoft.com/office/drawing/2014/main" id="{BADCD471-9258-4F61-11DE-BF3326209D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8556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0FF3FD60-C483-4210-5E41-1B1D46309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>
            <a:extLst>
              <a:ext uri="{FF2B5EF4-FFF2-40B4-BE49-F238E27FC236}">
                <a16:creationId xmlns:a16="http://schemas.microsoft.com/office/drawing/2014/main" id="{3D255FE3-FB90-1283-732A-FA0A790832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>
            <a:extLst>
              <a:ext uri="{FF2B5EF4-FFF2-40B4-BE49-F238E27FC236}">
                <a16:creationId xmlns:a16="http://schemas.microsoft.com/office/drawing/2014/main" id="{4AAC9C15-B23D-1736-0954-6FEF359691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531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D9D5C837-4DF6-410A-E3F1-EA36B5010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AAAB37A1-4737-77F3-8A3D-229E66174C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>
            <a:extLst>
              <a:ext uri="{FF2B5EF4-FFF2-40B4-BE49-F238E27FC236}">
                <a16:creationId xmlns:a16="http://schemas.microsoft.com/office/drawing/2014/main" id="{2636B45C-7210-E99A-58DC-EEBE967DA6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193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F1F294DA-47D0-B94C-FC0F-11E5A6F8C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>
            <a:extLst>
              <a:ext uri="{FF2B5EF4-FFF2-40B4-BE49-F238E27FC236}">
                <a16:creationId xmlns:a16="http://schemas.microsoft.com/office/drawing/2014/main" id="{3F5EA5CE-1DF5-E10C-B354-11547BDEAD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>
            <a:extLst>
              <a:ext uri="{FF2B5EF4-FFF2-40B4-BE49-F238E27FC236}">
                <a16:creationId xmlns:a16="http://schemas.microsoft.com/office/drawing/2014/main" id="{7D7A13CF-8E8F-3E58-AA2A-4AC1CE7BA1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4918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>
          <a:extLst>
            <a:ext uri="{FF2B5EF4-FFF2-40B4-BE49-F238E27FC236}">
              <a16:creationId xmlns:a16="http://schemas.microsoft.com/office/drawing/2014/main" id="{07F9D4AE-98C6-6F0A-42A3-278216F25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>
            <a:extLst>
              <a:ext uri="{FF2B5EF4-FFF2-40B4-BE49-F238E27FC236}">
                <a16:creationId xmlns:a16="http://schemas.microsoft.com/office/drawing/2014/main" id="{1E26E3A2-5D10-67BF-AA7F-F4D4A97B6C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>
            <a:extLst>
              <a:ext uri="{FF2B5EF4-FFF2-40B4-BE49-F238E27FC236}">
                <a16:creationId xmlns:a16="http://schemas.microsoft.com/office/drawing/2014/main" id="{63621762-9E6D-B4F3-8D18-F9C388C09C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87868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A803AF1D-B070-9B1C-D753-B8B873398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>
            <a:extLst>
              <a:ext uri="{FF2B5EF4-FFF2-40B4-BE49-F238E27FC236}">
                <a16:creationId xmlns:a16="http://schemas.microsoft.com/office/drawing/2014/main" id="{41475956-2AF9-6BCD-98A2-CA859560BA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>
            <a:extLst>
              <a:ext uri="{FF2B5EF4-FFF2-40B4-BE49-F238E27FC236}">
                <a16:creationId xmlns:a16="http://schemas.microsoft.com/office/drawing/2014/main" id="{0D8E76BD-606C-592F-0135-E5E38F0E44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8588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C87AE4C0-3043-CF34-ED72-381B8273C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>
            <a:extLst>
              <a:ext uri="{FF2B5EF4-FFF2-40B4-BE49-F238E27FC236}">
                <a16:creationId xmlns:a16="http://schemas.microsoft.com/office/drawing/2014/main" id="{BE791DC5-9F44-A75E-0F20-193C638952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>
            <a:extLst>
              <a:ext uri="{FF2B5EF4-FFF2-40B4-BE49-F238E27FC236}">
                <a16:creationId xmlns:a16="http://schemas.microsoft.com/office/drawing/2014/main" id="{1283F9B2-FE7C-7E53-48F2-67209E411C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8570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>
          <a:extLst>
            <a:ext uri="{FF2B5EF4-FFF2-40B4-BE49-F238E27FC236}">
              <a16:creationId xmlns:a16="http://schemas.microsoft.com/office/drawing/2014/main" id="{37B5284D-B446-258E-4083-F1DB4910F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4:notes">
            <a:extLst>
              <a:ext uri="{FF2B5EF4-FFF2-40B4-BE49-F238E27FC236}">
                <a16:creationId xmlns:a16="http://schemas.microsoft.com/office/drawing/2014/main" id="{780354CC-1429-AD86-2D84-1929DBDFF6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:notes">
            <a:extLst>
              <a:ext uri="{FF2B5EF4-FFF2-40B4-BE49-F238E27FC236}">
                <a16:creationId xmlns:a16="http://schemas.microsoft.com/office/drawing/2014/main" id="{876694FE-BC79-A723-2A81-86BA43898B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8750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>
          <a:extLst>
            <a:ext uri="{FF2B5EF4-FFF2-40B4-BE49-F238E27FC236}">
              <a16:creationId xmlns:a16="http://schemas.microsoft.com/office/drawing/2014/main" id="{E7A8009E-BB58-6BAF-77CF-B074DB7C0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:notes">
            <a:extLst>
              <a:ext uri="{FF2B5EF4-FFF2-40B4-BE49-F238E27FC236}">
                <a16:creationId xmlns:a16="http://schemas.microsoft.com/office/drawing/2014/main" id="{3D3C8B4B-8ADC-A066-AB8C-EDE3A546DD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0:notes">
            <a:extLst>
              <a:ext uri="{FF2B5EF4-FFF2-40B4-BE49-F238E27FC236}">
                <a16:creationId xmlns:a16="http://schemas.microsoft.com/office/drawing/2014/main" id="{D205F8BB-F7FA-8F04-07D6-9F005D5CC8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337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>
          <a:extLst>
            <a:ext uri="{FF2B5EF4-FFF2-40B4-BE49-F238E27FC236}">
              <a16:creationId xmlns:a16="http://schemas.microsoft.com/office/drawing/2014/main" id="{663B8B9D-10F2-09D2-4DCD-C27F61362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4:notes">
            <a:extLst>
              <a:ext uri="{FF2B5EF4-FFF2-40B4-BE49-F238E27FC236}">
                <a16:creationId xmlns:a16="http://schemas.microsoft.com/office/drawing/2014/main" id="{74BE8454-4EF7-7BAC-2F7A-6E582A081C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:notes">
            <a:extLst>
              <a:ext uri="{FF2B5EF4-FFF2-40B4-BE49-F238E27FC236}">
                <a16:creationId xmlns:a16="http://schemas.microsoft.com/office/drawing/2014/main" id="{DD72DF98-1801-CB93-4C01-18AA383BF1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2801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E8A57759-324A-FAD0-7A61-81102E442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>
            <a:extLst>
              <a:ext uri="{FF2B5EF4-FFF2-40B4-BE49-F238E27FC236}">
                <a16:creationId xmlns:a16="http://schemas.microsoft.com/office/drawing/2014/main" id="{A08A7E9C-5860-797F-9B10-63872A8EAB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>
            <a:extLst>
              <a:ext uri="{FF2B5EF4-FFF2-40B4-BE49-F238E27FC236}">
                <a16:creationId xmlns:a16="http://schemas.microsoft.com/office/drawing/2014/main" id="{8E5128AB-EE9B-3507-4828-8AECF86352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9652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hyperlink" Target="https://drive.google.com/file/d/1KgtNDzuuccPMD_LftBoP_v0hjyV33FrX/view?usp=shari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s://nam10.safelinks.protection.outlook.com/?url=https%3A%2F%2Fwww.eduvision.tv%2Fl%3FmmDRLDDP&amp;data=05%7C02%7Cmarmas5%40dadeschools.net%7Cba81ebbe6796403e7d1b08dde40f8119%7C4578f68f86cd4af9b31793e3826ca0f5%7C0%7C0%7C638917477433500149%7CUnknown%7CTWFpbGZsb3d8eyJFbXB0eU1hcGkiOnRydWUsIlYiOiIwLjAuMDAwMCIsIlAiOiJXaW4zMiIsIkFOIjoiTWFpbCIsIldUIjoyfQ%3D%3D%7C0%7C%7C%7C&amp;sdata=3hswGEV%2Ba5Q8C2MRZuo7x8%2FOhiXc6WRCJ4%2BdNjLb%2Fy4%3D&amp;reserved=0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8.png"/><Relationship Id="rId26" Type="http://schemas.openxmlformats.org/officeDocument/2006/relationships/image" Target="../media/image14.png"/><Relationship Id="rId21" Type="http://schemas.openxmlformats.org/officeDocument/2006/relationships/image" Target="../media/image40.png"/><Relationship Id="rId34" Type="http://schemas.openxmlformats.org/officeDocument/2006/relationships/image" Target="../media/image42.png"/><Relationship Id="rId7" Type="http://schemas.openxmlformats.org/officeDocument/2006/relationships/image" Target="../media/image35.png"/><Relationship Id="rId12" Type="http://schemas.openxmlformats.org/officeDocument/2006/relationships/image" Target="../media/image20.png"/><Relationship Id="rId17" Type="http://schemas.openxmlformats.org/officeDocument/2006/relationships/image" Target="../media/image4.png"/><Relationship Id="rId25" Type="http://schemas.openxmlformats.org/officeDocument/2006/relationships/image" Target="../media/image13.png"/><Relationship Id="rId33" Type="http://schemas.openxmlformats.org/officeDocument/2006/relationships/image" Target="../media/image12.png"/><Relationship Id="rId38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5.png"/><Relationship Id="rId24" Type="http://schemas.openxmlformats.org/officeDocument/2006/relationships/image" Target="../media/image7.png"/><Relationship Id="rId32" Type="http://schemas.openxmlformats.org/officeDocument/2006/relationships/image" Target="../media/image11.png"/><Relationship Id="rId37" Type="http://schemas.openxmlformats.org/officeDocument/2006/relationships/image" Target="../media/image44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23" Type="http://schemas.openxmlformats.org/officeDocument/2006/relationships/image" Target="../media/image18.png"/><Relationship Id="rId28" Type="http://schemas.openxmlformats.org/officeDocument/2006/relationships/image" Target="../media/image32.png"/><Relationship Id="rId36" Type="http://schemas.openxmlformats.org/officeDocument/2006/relationships/image" Target="../media/image16.png"/><Relationship Id="rId10" Type="http://schemas.openxmlformats.org/officeDocument/2006/relationships/image" Target="../media/image1.png"/><Relationship Id="rId19" Type="http://schemas.openxmlformats.org/officeDocument/2006/relationships/image" Target="../media/image6.png"/><Relationship Id="rId31" Type="http://schemas.openxmlformats.org/officeDocument/2006/relationships/image" Target="../media/image10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36.png"/><Relationship Id="rId22" Type="http://schemas.openxmlformats.org/officeDocument/2006/relationships/image" Target="../media/image41.png"/><Relationship Id="rId27" Type="http://schemas.openxmlformats.org/officeDocument/2006/relationships/image" Target="../media/image15.png"/><Relationship Id="rId30" Type="http://schemas.openxmlformats.org/officeDocument/2006/relationships/image" Target="../media/image8.png"/><Relationship Id="rId35" Type="http://schemas.openxmlformats.org/officeDocument/2006/relationships/image" Target="../media/image43.png"/><Relationship Id="rId8" Type="http://schemas.openxmlformats.org/officeDocument/2006/relationships/image" Target="../media/image31.pn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marmas5@dadeschools.net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nlopezm@dadeschools.net" TargetMode="External"/><Relationship Id="rId5" Type="http://schemas.openxmlformats.org/officeDocument/2006/relationships/hyperlink" Target="mailto:hflorez@dadeschools.net" TargetMode="External"/><Relationship Id="rId4" Type="http://schemas.openxmlformats.org/officeDocument/2006/relationships/hyperlink" Target="mailto:ddominguez3#@dadeschools.ne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4511attendance@dadeschools.ne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 rot="-3975345" flipH="1">
            <a:off x="13937140" y="4347896"/>
            <a:ext cx="8252190" cy="7344449"/>
          </a:xfrm>
          <a:custGeom>
            <a:avLst/>
            <a:gdLst/>
            <a:ahLst/>
            <a:cxnLst/>
            <a:rect l="l" t="t" r="r" b="b"/>
            <a:pathLst>
              <a:path w="8255364" h="7347274" extrusionOk="0">
                <a:moveTo>
                  <a:pt x="8255364" y="0"/>
                </a:moveTo>
                <a:lnTo>
                  <a:pt x="0" y="0"/>
                </a:lnTo>
                <a:lnTo>
                  <a:pt x="0" y="7347274"/>
                </a:lnTo>
                <a:lnTo>
                  <a:pt x="8255364" y="7347274"/>
                </a:lnTo>
                <a:lnTo>
                  <a:pt x="8255364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5" name="Google Shape;85;p13"/>
          <p:cNvSpPr/>
          <p:nvPr/>
        </p:nvSpPr>
        <p:spPr>
          <a:xfrm rot="-3010565" flipH="1">
            <a:off x="3846832" y="5446563"/>
            <a:ext cx="7172750" cy="6383748"/>
          </a:xfrm>
          <a:custGeom>
            <a:avLst/>
            <a:gdLst/>
            <a:ahLst/>
            <a:cxnLst/>
            <a:rect l="l" t="t" r="r" b="b"/>
            <a:pathLst>
              <a:path w="7177574" h="6388041" extrusionOk="0">
                <a:moveTo>
                  <a:pt x="7177574" y="0"/>
                </a:moveTo>
                <a:lnTo>
                  <a:pt x="0" y="0"/>
                </a:lnTo>
                <a:lnTo>
                  <a:pt x="0" y="6388041"/>
                </a:lnTo>
                <a:lnTo>
                  <a:pt x="7177574" y="6388041"/>
                </a:lnTo>
                <a:lnTo>
                  <a:pt x="7177574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86" name="Google Shape;8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5566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/>
          <p:nvPr/>
        </p:nvSpPr>
        <p:spPr>
          <a:xfrm rot="-10699641" flipH="1">
            <a:off x="12274092" y="-5187291"/>
            <a:ext cx="8255364" cy="7347274"/>
          </a:xfrm>
          <a:custGeom>
            <a:avLst/>
            <a:gdLst/>
            <a:ahLst/>
            <a:cxnLst/>
            <a:rect l="l" t="t" r="r" b="b"/>
            <a:pathLst>
              <a:path w="8255364" h="7347274" extrusionOk="0">
                <a:moveTo>
                  <a:pt x="8255364" y="0"/>
                </a:moveTo>
                <a:lnTo>
                  <a:pt x="0" y="0"/>
                </a:lnTo>
                <a:lnTo>
                  <a:pt x="0" y="7347275"/>
                </a:lnTo>
                <a:lnTo>
                  <a:pt x="8255364" y="7347275"/>
                </a:lnTo>
                <a:lnTo>
                  <a:pt x="8255364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89;p13"/>
          <p:cNvSpPr/>
          <p:nvPr/>
        </p:nvSpPr>
        <p:spPr>
          <a:xfrm rot="708899">
            <a:off x="12118515" y="2925444"/>
            <a:ext cx="8445961" cy="9750181"/>
          </a:xfrm>
          <a:custGeom>
            <a:avLst/>
            <a:gdLst/>
            <a:ahLst/>
            <a:cxnLst/>
            <a:rect l="l" t="t" r="r" b="b"/>
            <a:pathLst>
              <a:path w="10364685" h="11160813" extrusionOk="0">
                <a:moveTo>
                  <a:pt x="0" y="0"/>
                </a:moveTo>
                <a:lnTo>
                  <a:pt x="10364685" y="0"/>
                </a:lnTo>
                <a:lnTo>
                  <a:pt x="10364685" y="11160813"/>
                </a:lnTo>
                <a:lnTo>
                  <a:pt x="0" y="11160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90;p13"/>
          <p:cNvSpPr txBox="1"/>
          <p:nvPr/>
        </p:nvSpPr>
        <p:spPr>
          <a:xfrm>
            <a:off x="1825950" y="3015154"/>
            <a:ext cx="14636100" cy="288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rgbClr val="FFD47F"/>
                </a:solidFill>
                <a:latin typeface="Rubik"/>
                <a:ea typeface="Rubik"/>
                <a:cs typeface="Rubik"/>
                <a:sym typeface="Rubik"/>
              </a:rPr>
              <a:t>Dr. Gilbert L. Porter  Elementary’s </a:t>
            </a:r>
            <a:endParaRPr sz="3600" dirty="0"/>
          </a:p>
        </p:txBody>
      </p:sp>
      <p:sp>
        <p:nvSpPr>
          <p:cNvPr id="91" name="Google Shape;91;p13"/>
          <p:cNvSpPr/>
          <p:nvPr/>
        </p:nvSpPr>
        <p:spPr>
          <a:xfrm rot="-954375">
            <a:off x="14480086" y="-696721"/>
            <a:ext cx="4617880" cy="4785368"/>
          </a:xfrm>
          <a:custGeom>
            <a:avLst/>
            <a:gdLst/>
            <a:ahLst/>
            <a:cxnLst/>
            <a:rect l="l" t="t" r="r" b="b"/>
            <a:pathLst>
              <a:path w="4617880" h="4785368" extrusionOk="0">
                <a:moveTo>
                  <a:pt x="0" y="0"/>
                </a:moveTo>
                <a:lnTo>
                  <a:pt x="4617880" y="0"/>
                </a:lnTo>
                <a:lnTo>
                  <a:pt x="4617880" y="4785369"/>
                </a:lnTo>
                <a:lnTo>
                  <a:pt x="0" y="4785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92;p13"/>
          <p:cNvSpPr/>
          <p:nvPr/>
        </p:nvSpPr>
        <p:spPr>
          <a:xfrm rot="2700000" flipH="1">
            <a:off x="-4286712" y="-5270072"/>
            <a:ext cx="8255364" cy="7347274"/>
          </a:xfrm>
          <a:custGeom>
            <a:avLst/>
            <a:gdLst/>
            <a:ahLst/>
            <a:cxnLst/>
            <a:rect l="l" t="t" r="r" b="b"/>
            <a:pathLst>
              <a:path w="8255364" h="7347274" extrusionOk="0">
                <a:moveTo>
                  <a:pt x="8255364" y="0"/>
                </a:moveTo>
                <a:lnTo>
                  <a:pt x="0" y="0"/>
                </a:lnTo>
                <a:lnTo>
                  <a:pt x="0" y="7347275"/>
                </a:lnTo>
                <a:lnTo>
                  <a:pt x="8255364" y="7347275"/>
                </a:lnTo>
                <a:lnTo>
                  <a:pt x="8255364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93;p13"/>
          <p:cNvSpPr/>
          <p:nvPr/>
        </p:nvSpPr>
        <p:spPr>
          <a:xfrm>
            <a:off x="1498974" y="3293378"/>
            <a:ext cx="3026161" cy="2997728"/>
          </a:xfrm>
          <a:custGeom>
            <a:avLst/>
            <a:gdLst/>
            <a:ahLst/>
            <a:cxnLst/>
            <a:rect l="l" t="t" r="r" b="b"/>
            <a:pathLst>
              <a:path w="3026161" h="2997728" extrusionOk="0">
                <a:moveTo>
                  <a:pt x="0" y="0"/>
                </a:moveTo>
                <a:lnTo>
                  <a:pt x="3026161" y="0"/>
                </a:lnTo>
                <a:lnTo>
                  <a:pt x="3026161" y="2997727"/>
                </a:lnTo>
                <a:lnTo>
                  <a:pt x="0" y="2997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94;p13"/>
          <p:cNvSpPr/>
          <p:nvPr/>
        </p:nvSpPr>
        <p:spPr>
          <a:xfrm rot="4906195">
            <a:off x="267566" y="788931"/>
            <a:ext cx="3116765" cy="3406300"/>
          </a:xfrm>
          <a:custGeom>
            <a:avLst/>
            <a:gdLst/>
            <a:ahLst/>
            <a:cxnLst/>
            <a:rect l="l" t="t" r="r" b="b"/>
            <a:pathLst>
              <a:path w="3116765" h="3406300" extrusionOk="0">
                <a:moveTo>
                  <a:pt x="0" y="0"/>
                </a:moveTo>
                <a:lnTo>
                  <a:pt x="3116765" y="0"/>
                </a:lnTo>
                <a:lnTo>
                  <a:pt x="3116765" y="3406300"/>
                </a:lnTo>
                <a:lnTo>
                  <a:pt x="0" y="3406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8" name="Google Shape;88;p13"/>
          <p:cNvSpPr txBox="1"/>
          <p:nvPr/>
        </p:nvSpPr>
        <p:spPr>
          <a:xfrm>
            <a:off x="2009243" y="1554743"/>
            <a:ext cx="14636100" cy="8252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96" b="0" i="0" u="none" strike="noStrike" cap="none" dirty="0">
                <a:solidFill>
                  <a:srgbClr val="CE56C9"/>
                </a:solidFill>
                <a:latin typeface="Bungee"/>
                <a:ea typeface="Bungee"/>
                <a:cs typeface="Bungee"/>
                <a:sym typeface="Bungee"/>
              </a:rPr>
              <a:t>Welcome to…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496" b="0" i="0" u="none" strike="noStrike" cap="none" dirty="0">
              <a:solidFill>
                <a:srgbClr val="CE56C9"/>
              </a:solidFill>
              <a:latin typeface="Bungee"/>
              <a:ea typeface="Bungee"/>
              <a:cs typeface="Bungee"/>
              <a:sym typeface="Bunge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496" dirty="0">
              <a:solidFill>
                <a:srgbClr val="CE56C9"/>
              </a:solidFill>
              <a:latin typeface="Bungee"/>
              <a:sym typeface="Bunge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96" dirty="0">
                <a:solidFill>
                  <a:schemeClr val="accent1">
                    <a:lumMod val="60000"/>
                    <a:lumOff val="40000"/>
                  </a:schemeClr>
                </a:solidFill>
                <a:latin typeface="Bungee"/>
                <a:sym typeface="Bungee"/>
              </a:rPr>
              <a:t>Open House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chemeClr val="accent1">
                    <a:lumMod val="60000"/>
                    <a:lumOff val="40000"/>
                  </a:schemeClr>
                </a:solidFill>
                <a:latin typeface="Bungee"/>
                <a:sym typeface="Bungee"/>
              </a:rPr>
              <a:t>2025-2026</a:t>
            </a:r>
            <a:endParaRPr sz="11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44">
          <a:extLst>
            <a:ext uri="{FF2B5EF4-FFF2-40B4-BE49-F238E27FC236}">
              <a16:creationId xmlns:a16="http://schemas.microsoft.com/office/drawing/2014/main" id="{3BE5B27D-F389-64B4-2FD0-6F8AB1CE5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>
            <a:extLst>
              <a:ext uri="{FF2B5EF4-FFF2-40B4-BE49-F238E27FC236}">
                <a16:creationId xmlns:a16="http://schemas.microsoft.com/office/drawing/2014/main" id="{4ADB6EC6-0F32-8034-A658-E5EF7239DFFF}"/>
              </a:ext>
            </a:extLst>
          </p:cNvPr>
          <p:cNvSpPr txBox="1"/>
          <p:nvPr/>
        </p:nvSpPr>
        <p:spPr>
          <a:xfrm>
            <a:off x="2524806" y="1020445"/>
            <a:ext cx="13238388" cy="12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99" b="0" i="0" u="none" strike="noStrike" cap="none" dirty="0">
                <a:solidFill>
                  <a:srgbClr val="FFD47F"/>
                </a:solidFill>
                <a:latin typeface="Bungee"/>
                <a:ea typeface="Bungee"/>
                <a:cs typeface="Bungee"/>
                <a:sym typeface="Bungee"/>
              </a:rPr>
              <a:t>Prepared for class</a:t>
            </a:r>
            <a:endParaRPr dirty="0"/>
          </a:p>
        </p:txBody>
      </p:sp>
      <p:sp>
        <p:nvSpPr>
          <p:cNvPr id="147" name="Google Shape;147;p16">
            <a:extLst>
              <a:ext uri="{FF2B5EF4-FFF2-40B4-BE49-F238E27FC236}">
                <a16:creationId xmlns:a16="http://schemas.microsoft.com/office/drawing/2014/main" id="{EEEB3D71-A17C-E2D1-47A4-A29094CAEF79}"/>
              </a:ext>
            </a:extLst>
          </p:cNvPr>
          <p:cNvSpPr/>
          <p:nvPr/>
        </p:nvSpPr>
        <p:spPr>
          <a:xfrm flipH="1">
            <a:off x="15960286" y="1089365"/>
            <a:ext cx="2524806" cy="2501083"/>
          </a:xfrm>
          <a:custGeom>
            <a:avLst/>
            <a:gdLst/>
            <a:ahLst/>
            <a:cxnLst/>
            <a:rect l="l" t="t" r="r" b="b"/>
            <a:pathLst>
              <a:path w="2524806" h="2501083" extrusionOk="0">
                <a:moveTo>
                  <a:pt x="2524806" y="0"/>
                </a:moveTo>
                <a:lnTo>
                  <a:pt x="0" y="0"/>
                </a:lnTo>
                <a:lnTo>
                  <a:pt x="0" y="2501083"/>
                </a:lnTo>
                <a:lnTo>
                  <a:pt x="2524806" y="2501083"/>
                </a:lnTo>
                <a:lnTo>
                  <a:pt x="252480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8" name="Google Shape;148;p16">
            <a:extLst>
              <a:ext uri="{FF2B5EF4-FFF2-40B4-BE49-F238E27FC236}">
                <a16:creationId xmlns:a16="http://schemas.microsoft.com/office/drawing/2014/main" id="{C7024307-1822-6FEB-CA41-08B2DB47CC17}"/>
              </a:ext>
            </a:extLst>
          </p:cNvPr>
          <p:cNvSpPr/>
          <p:nvPr/>
        </p:nvSpPr>
        <p:spPr>
          <a:xfrm>
            <a:off x="-197093" y="1020445"/>
            <a:ext cx="2524806" cy="2501083"/>
          </a:xfrm>
          <a:custGeom>
            <a:avLst/>
            <a:gdLst/>
            <a:ahLst/>
            <a:cxnLst/>
            <a:rect l="l" t="t" r="r" b="b"/>
            <a:pathLst>
              <a:path w="2524806" h="2501083" extrusionOk="0">
                <a:moveTo>
                  <a:pt x="0" y="0"/>
                </a:moveTo>
                <a:lnTo>
                  <a:pt x="2524806" y="0"/>
                </a:lnTo>
                <a:lnTo>
                  <a:pt x="2524806" y="2501083"/>
                </a:lnTo>
                <a:lnTo>
                  <a:pt x="0" y="25010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9" name="Google Shape;149;p16">
            <a:extLst>
              <a:ext uri="{FF2B5EF4-FFF2-40B4-BE49-F238E27FC236}">
                <a16:creationId xmlns:a16="http://schemas.microsoft.com/office/drawing/2014/main" id="{3B053ECE-096A-3B92-FA70-751DF0BF27A6}"/>
              </a:ext>
            </a:extLst>
          </p:cNvPr>
          <p:cNvSpPr txBox="1"/>
          <p:nvPr/>
        </p:nvSpPr>
        <p:spPr>
          <a:xfrm>
            <a:off x="2120535" y="3189302"/>
            <a:ext cx="14046929" cy="615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rtl="0">
              <a:spcBef>
                <a:spcPts val="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Your child is expected to come prepared for class. ​</a:t>
            </a:r>
          </a:p>
          <a:p>
            <a:pPr marL="571500" marR="0" lvl="0" indent="-571500" rtl="0">
              <a:spcBef>
                <a:spcPts val="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This includes ​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	-Coming dressed in school uniform ​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	-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Having all necessary school supplies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	-Bringing completed home learning assignments 	  	  and forms signed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4000" b="1" i="0" u="none" strike="noStrike" cap="none" dirty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** Students are required to write their home learning each day in their agendas and parents must sign nightly in the space provided. **​</a:t>
            </a:r>
            <a:endParaRPr sz="4000" dirty="0"/>
          </a:p>
        </p:txBody>
      </p:sp>
      <p:sp>
        <p:nvSpPr>
          <p:cNvPr id="2" name="Google Shape;252;p22">
            <a:extLst>
              <a:ext uri="{FF2B5EF4-FFF2-40B4-BE49-F238E27FC236}">
                <a16:creationId xmlns:a16="http://schemas.microsoft.com/office/drawing/2014/main" id="{15BDCCA1-0209-B540-35BC-7A7B23BE270D}"/>
              </a:ext>
            </a:extLst>
          </p:cNvPr>
          <p:cNvSpPr/>
          <p:nvPr/>
        </p:nvSpPr>
        <p:spPr>
          <a:xfrm flipH="1">
            <a:off x="13440913" y="3997853"/>
            <a:ext cx="5985472" cy="9606517"/>
          </a:xfrm>
          <a:custGeom>
            <a:avLst/>
            <a:gdLst/>
            <a:ahLst/>
            <a:cxnLst/>
            <a:rect l="l" t="t" r="r" b="b"/>
            <a:pathLst>
              <a:path w="5559772" h="9606517" extrusionOk="0">
                <a:moveTo>
                  <a:pt x="0" y="0"/>
                </a:moveTo>
                <a:lnTo>
                  <a:pt x="5559772" y="0"/>
                </a:lnTo>
                <a:lnTo>
                  <a:pt x="5559772" y="9606517"/>
                </a:lnTo>
                <a:lnTo>
                  <a:pt x="0" y="9606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6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306">
          <a:extLst>
            <a:ext uri="{FF2B5EF4-FFF2-40B4-BE49-F238E27FC236}">
              <a16:creationId xmlns:a16="http://schemas.microsoft.com/office/drawing/2014/main" id="{C72A98D1-AFD4-C8E0-E391-8567A2A8F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0" name="Google Shape;310;p26">
            <a:extLst>
              <a:ext uri="{FF2B5EF4-FFF2-40B4-BE49-F238E27FC236}">
                <a16:creationId xmlns:a16="http://schemas.microsoft.com/office/drawing/2014/main" id="{45FE3A91-D514-D42D-8F88-990D3ABFADDD}"/>
              </a:ext>
            </a:extLst>
          </p:cNvPr>
          <p:cNvCxnSpPr>
            <a:cxnSpLocks/>
          </p:cNvCxnSpPr>
          <p:nvPr/>
        </p:nvCxnSpPr>
        <p:spPr>
          <a:xfrm>
            <a:off x="947482" y="996196"/>
            <a:ext cx="4465077" cy="0"/>
          </a:xfrm>
          <a:prstGeom prst="straightConnector1">
            <a:avLst/>
          </a:prstGeom>
          <a:noFill/>
          <a:ln w="85725" cap="rnd" cmpd="sng">
            <a:solidFill>
              <a:srgbClr val="FA735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1" name="Google Shape;311;p26">
            <a:extLst>
              <a:ext uri="{FF2B5EF4-FFF2-40B4-BE49-F238E27FC236}">
                <a16:creationId xmlns:a16="http://schemas.microsoft.com/office/drawing/2014/main" id="{1244EA91-5FB0-AD71-9B92-C05C28976754}"/>
              </a:ext>
            </a:extLst>
          </p:cNvPr>
          <p:cNvCxnSpPr>
            <a:cxnSpLocks/>
          </p:cNvCxnSpPr>
          <p:nvPr/>
        </p:nvCxnSpPr>
        <p:spPr>
          <a:xfrm>
            <a:off x="12960872" y="996196"/>
            <a:ext cx="4379647" cy="0"/>
          </a:xfrm>
          <a:prstGeom prst="straightConnector1">
            <a:avLst/>
          </a:prstGeom>
          <a:noFill/>
          <a:ln w="85725" cap="rnd" cmpd="sng">
            <a:solidFill>
              <a:srgbClr val="FA735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3" name="Google Shape;313;p26">
            <a:extLst>
              <a:ext uri="{FF2B5EF4-FFF2-40B4-BE49-F238E27FC236}">
                <a16:creationId xmlns:a16="http://schemas.microsoft.com/office/drawing/2014/main" id="{AE56EC20-E94D-8905-4C52-DDD683219C49}"/>
              </a:ext>
            </a:extLst>
          </p:cNvPr>
          <p:cNvSpPr txBox="1"/>
          <p:nvPr/>
        </p:nvSpPr>
        <p:spPr>
          <a:xfrm>
            <a:off x="5412559" y="595344"/>
            <a:ext cx="7462884" cy="95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FA735C"/>
                </a:solidFill>
                <a:latin typeface="Bungee"/>
                <a:ea typeface="Bungee"/>
                <a:cs typeface="Bungee"/>
                <a:sym typeface="Bungee"/>
              </a:rPr>
              <a:t>Birthdays</a:t>
            </a:r>
            <a:endParaRPr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9DAD9F-8D5D-1CCA-DF3C-F7A444A450A9}"/>
              </a:ext>
            </a:extLst>
          </p:cNvPr>
          <p:cNvSpPr>
            <a:spLocks noGrp="1" noChangeArrowheads="1"/>
          </p:cNvSpPr>
          <p:nvPr/>
        </p:nvSpPr>
        <p:spPr>
          <a:xfrm>
            <a:off x="430307" y="1947226"/>
            <a:ext cx="17266022" cy="7960195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 panose="020B0604020202020204" pitchFamily="34" charset="0"/>
              </a:rPr>
              <a:t>Birthdays will be celebrated by the homeroom teacher in the classroom or at recess.​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alt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 panose="020B0604020202020204" pitchFamily="34" charset="0"/>
              </a:rPr>
              <a:t>The time available for celebrating throughout the day is very limited, therefore, if you would like to send anything to school for your child to share, please follow these guidelines:​</a:t>
            </a:r>
          </a:p>
          <a:p>
            <a:pPr marL="1209675" algn="just" eaLnBrk="1" hangingPunct="1">
              <a:lnSpc>
                <a:spcPct val="90000"/>
              </a:lnSpc>
            </a:pPr>
            <a:r>
              <a:rPr lang="en-US" alt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 panose="020B0604020202020204" pitchFamily="34" charset="0"/>
              </a:rPr>
              <a:t>No cupcakes or items with icing allowed​</a:t>
            </a:r>
          </a:p>
          <a:p>
            <a:pPr marL="1209675" algn="just" eaLnBrk="1" hangingPunct="1">
              <a:lnSpc>
                <a:spcPct val="90000"/>
              </a:lnSpc>
            </a:pPr>
            <a:r>
              <a:rPr lang="en-US" alt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 panose="020B0604020202020204" pitchFamily="34" charset="0"/>
              </a:rPr>
              <a:t>Only individually wrapped, store-bought treats allowed, but goodie bags are best​</a:t>
            </a:r>
          </a:p>
          <a:p>
            <a:pPr marL="1209675" algn="just" eaLnBrk="1" hangingPunct="1">
              <a:lnSpc>
                <a:spcPct val="90000"/>
              </a:lnSpc>
            </a:pPr>
            <a:r>
              <a:rPr lang="en-US" alt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 panose="020B0604020202020204" pitchFamily="34" charset="0"/>
              </a:rPr>
              <a:t>Items must be dropped off at the office​</a:t>
            </a:r>
          </a:p>
          <a:p>
            <a:pPr marL="1209675" algn="just" eaLnBrk="1" hangingPunct="1">
              <a:lnSpc>
                <a:spcPct val="90000"/>
              </a:lnSpc>
            </a:pPr>
            <a:r>
              <a:rPr lang="en-US" alt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 panose="020B0604020202020204" pitchFamily="34" charset="0"/>
              </a:rPr>
              <a:t>NO BALLOONS​</a:t>
            </a:r>
          </a:p>
        </p:txBody>
      </p:sp>
      <p:sp>
        <p:nvSpPr>
          <p:cNvPr id="307" name="Google Shape;307;p26">
            <a:extLst>
              <a:ext uri="{FF2B5EF4-FFF2-40B4-BE49-F238E27FC236}">
                <a16:creationId xmlns:a16="http://schemas.microsoft.com/office/drawing/2014/main" id="{F1B5DF60-E14A-D258-115C-FFA32D380644}"/>
              </a:ext>
            </a:extLst>
          </p:cNvPr>
          <p:cNvSpPr/>
          <p:nvPr/>
        </p:nvSpPr>
        <p:spPr>
          <a:xfrm rot="4669482">
            <a:off x="14288062" y="6680621"/>
            <a:ext cx="4073846" cy="4017830"/>
          </a:xfrm>
          <a:custGeom>
            <a:avLst/>
            <a:gdLst/>
            <a:ahLst/>
            <a:cxnLst/>
            <a:rect l="l" t="t" r="r" b="b"/>
            <a:pathLst>
              <a:path w="4073846" h="4017830" extrusionOk="0">
                <a:moveTo>
                  <a:pt x="0" y="0"/>
                </a:moveTo>
                <a:lnTo>
                  <a:pt x="4073845" y="0"/>
                </a:lnTo>
                <a:lnTo>
                  <a:pt x="4073845" y="4017830"/>
                </a:lnTo>
                <a:lnTo>
                  <a:pt x="0" y="4017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Google Shape;252;p22">
            <a:extLst>
              <a:ext uri="{FF2B5EF4-FFF2-40B4-BE49-F238E27FC236}">
                <a16:creationId xmlns:a16="http://schemas.microsoft.com/office/drawing/2014/main" id="{B20C023C-1758-A3CD-D7AD-A85611EEB09F}"/>
              </a:ext>
            </a:extLst>
          </p:cNvPr>
          <p:cNvSpPr/>
          <p:nvPr/>
        </p:nvSpPr>
        <p:spPr>
          <a:xfrm>
            <a:off x="-787597" y="5104162"/>
            <a:ext cx="5559772" cy="9606517"/>
          </a:xfrm>
          <a:custGeom>
            <a:avLst/>
            <a:gdLst/>
            <a:ahLst/>
            <a:cxnLst/>
            <a:rect l="l" t="t" r="r" b="b"/>
            <a:pathLst>
              <a:path w="5559772" h="9606517" extrusionOk="0">
                <a:moveTo>
                  <a:pt x="0" y="0"/>
                </a:moveTo>
                <a:lnTo>
                  <a:pt x="5559772" y="0"/>
                </a:lnTo>
                <a:lnTo>
                  <a:pt x="5559772" y="9606517"/>
                </a:lnTo>
                <a:lnTo>
                  <a:pt x="0" y="9606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82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247">
          <a:extLst>
            <a:ext uri="{FF2B5EF4-FFF2-40B4-BE49-F238E27FC236}">
              <a16:creationId xmlns:a16="http://schemas.microsoft.com/office/drawing/2014/main" id="{2E1B62CF-B661-965A-D5DE-4055DF549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">
            <a:extLst>
              <a:ext uri="{FF2B5EF4-FFF2-40B4-BE49-F238E27FC236}">
                <a16:creationId xmlns:a16="http://schemas.microsoft.com/office/drawing/2014/main" id="{628EBA8F-419B-0A78-0AC0-E66A39F8495E}"/>
              </a:ext>
            </a:extLst>
          </p:cNvPr>
          <p:cNvSpPr txBox="1"/>
          <p:nvPr/>
        </p:nvSpPr>
        <p:spPr>
          <a:xfrm>
            <a:off x="2772095" y="-177009"/>
            <a:ext cx="12412757" cy="152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 dirty="0">
                <a:solidFill>
                  <a:schemeClr val="bg2">
                    <a:lumMod val="40000"/>
                    <a:lumOff val="60000"/>
                  </a:schemeClr>
                </a:solidFill>
                <a:latin typeface="Bungee"/>
                <a:ea typeface="Bungee"/>
                <a:cs typeface="Bungee"/>
                <a:sym typeface="Bungee"/>
              </a:rPr>
              <a:t>Home Learning ​</a:t>
            </a:r>
            <a:endParaRPr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1" name="Google Shape;251;p22">
            <a:extLst>
              <a:ext uri="{FF2B5EF4-FFF2-40B4-BE49-F238E27FC236}">
                <a16:creationId xmlns:a16="http://schemas.microsoft.com/office/drawing/2014/main" id="{B893A6F9-C2B4-FFEA-3704-931C49F40461}"/>
              </a:ext>
            </a:extLst>
          </p:cNvPr>
          <p:cNvSpPr/>
          <p:nvPr/>
        </p:nvSpPr>
        <p:spPr>
          <a:xfrm rot="3071054">
            <a:off x="14431348" y="4104612"/>
            <a:ext cx="5559772" cy="9270341"/>
          </a:xfrm>
          <a:custGeom>
            <a:avLst/>
            <a:gdLst/>
            <a:ahLst/>
            <a:cxnLst/>
            <a:rect l="l" t="t" r="r" b="b"/>
            <a:pathLst>
              <a:path w="5559772" h="9606517" extrusionOk="0">
                <a:moveTo>
                  <a:pt x="0" y="0"/>
                </a:moveTo>
                <a:lnTo>
                  <a:pt x="5559771" y="0"/>
                </a:lnTo>
                <a:lnTo>
                  <a:pt x="5559771" y="9606517"/>
                </a:lnTo>
                <a:lnTo>
                  <a:pt x="0" y="9606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980BAA-A23A-4AFA-69F5-0CAD1F56A9E4}"/>
              </a:ext>
            </a:extLst>
          </p:cNvPr>
          <p:cNvSpPr>
            <a:spLocks noGrp="1" noChangeArrowheads="1"/>
          </p:cNvSpPr>
          <p:nvPr/>
        </p:nvSpPr>
        <p:spPr>
          <a:xfrm>
            <a:off x="376518" y="1351999"/>
            <a:ext cx="17266023" cy="859882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en-US" sz="4400" dirty="0">
                <a:solidFill>
                  <a:schemeClr val="accent6"/>
                </a:solidFill>
                <a:latin typeface="Rubik" panose="020B0604020202020204" charset="-79"/>
                <a:ea typeface="HelloAntsOnFire" panose="02000603000000000000" pitchFamily="2" charset="0"/>
                <a:cs typeface="Rubik" panose="020B0604020202020204" charset="-79"/>
              </a:rPr>
              <a:t>The purpose of Home Learning is to reinforce concepts already taught in the classroom.</a:t>
            </a:r>
            <a:endParaRPr lang="en-US" sz="4800" dirty="0">
              <a:solidFill>
                <a:schemeClr val="accent6"/>
              </a:solidFill>
              <a:latin typeface="Rubik" panose="020B0604020202020204" charset="-79"/>
              <a:ea typeface="HelloAntsOnFire" panose="02000603000000000000" pitchFamily="2" charset="0"/>
              <a:cs typeface="Rubik" panose="020B0604020202020204" charset="-79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altLang="en-US" sz="4400" dirty="0">
                <a:solidFill>
                  <a:schemeClr val="accent6"/>
                </a:solidFill>
                <a:latin typeface="Rubik" panose="020B0604020202020204" charset="-79"/>
                <a:ea typeface="HelloAntsOnFire" panose="02000603000000000000" pitchFamily="2" charset="0"/>
                <a:cs typeface="Rubik" panose="020B0604020202020204" charset="-79"/>
              </a:rPr>
              <a:t>Home learning folder will be used to organize any papers being sent home and any assignments.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altLang="en-US" sz="4400" dirty="0">
                <a:solidFill>
                  <a:schemeClr val="accent6"/>
                </a:solidFill>
                <a:latin typeface="Rubik" panose="020B0604020202020204" charset="-79"/>
                <a:ea typeface="HelloAntsOnFire" panose="02000603000000000000" pitchFamily="2" charset="0"/>
                <a:cs typeface="Rubik" panose="020B0604020202020204" charset="-79"/>
              </a:rPr>
              <a:t>Students will be assigned homework each night.  Please check  your child’s assignments for neatness and completeness, and make sure that all homework has the correct heading. 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altLang="en-US" sz="4400" dirty="0">
                <a:solidFill>
                  <a:schemeClr val="accent6"/>
                </a:solidFill>
                <a:latin typeface="Rubik" panose="020B0604020202020204" charset="-79"/>
                <a:ea typeface="HelloAntsOnFire" panose="02000603000000000000" pitchFamily="2" charset="0"/>
                <a:cs typeface="Rubik" panose="020B0604020202020204" charset="-79"/>
              </a:rPr>
              <a:t>Any papers requiring signatures will be considered home learning. Please return the following day.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altLang="en-US" sz="4400" dirty="0">
                <a:solidFill>
                  <a:schemeClr val="accent6"/>
                </a:solidFill>
                <a:latin typeface="Rubik" panose="020B0604020202020204" charset="-79"/>
                <a:ea typeface="HelloAntsOnFire" panose="02000603000000000000" pitchFamily="2" charset="0"/>
                <a:cs typeface="Rubik" panose="020B0604020202020204" charset="-79"/>
              </a:rPr>
              <a:t>All students are expected to complete the required 45 minutes and pass two lessons for </a:t>
            </a:r>
            <a:r>
              <a:rPr lang="en-US" altLang="en-US" sz="4400" dirty="0" err="1">
                <a:solidFill>
                  <a:schemeClr val="accent6"/>
                </a:solidFill>
                <a:latin typeface="Rubik" panose="020B0604020202020204" charset="-79"/>
                <a:ea typeface="HelloAntsOnFire" panose="02000603000000000000" pitchFamily="2" charset="0"/>
                <a:cs typeface="Rubik" panose="020B0604020202020204" charset="-79"/>
              </a:rPr>
              <a:t>i</a:t>
            </a:r>
            <a:r>
              <a:rPr lang="en-US" altLang="en-US" sz="4400" dirty="0">
                <a:solidFill>
                  <a:schemeClr val="accent6"/>
                </a:solidFill>
                <a:latin typeface="Rubik" panose="020B0604020202020204" charset="-79"/>
                <a:ea typeface="HelloAntsOnFire" panose="02000603000000000000" pitchFamily="2" charset="0"/>
                <a:cs typeface="Rubik" panose="020B0604020202020204" charset="-79"/>
              </a:rPr>
              <a:t>-Ready Reading and </a:t>
            </a:r>
            <a:r>
              <a:rPr lang="en-US" altLang="en-US" sz="4400" dirty="0" err="1">
                <a:solidFill>
                  <a:schemeClr val="accent6"/>
                </a:solidFill>
                <a:latin typeface="Rubik" panose="020B0604020202020204" charset="-79"/>
                <a:ea typeface="HelloAntsOnFire" panose="02000603000000000000" pitchFamily="2" charset="0"/>
                <a:cs typeface="Rubik" panose="020B0604020202020204" charset="-79"/>
              </a:rPr>
              <a:t>i</a:t>
            </a:r>
            <a:r>
              <a:rPr lang="en-US" altLang="en-US" sz="4400" dirty="0">
                <a:solidFill>
                  <a:schemeClr val="accent6"/>
                </a:solidFill>
                <a:latin typeface="Rubik" panose="020B0604020202020204" charset="-79"/>
                <a:ea typeface="HelloAntsOnFire" panose="02000603000000000000" pitchFamily="2" charset="0"/>
                <a:cs typeface="Rubik" panose="020B0604020202020204" charset="-79"/>
              </a:rPr>
              <a:t>-Ready Math weekly.</a:t>
            </a:r>
          </a:p>
        </p:txBody>
      </p:sp>
    </p:spTree>
    <p:extLst>
      <p:ext uri="{BB962C8B-B14F-4D97-AF65-F5344CB8AC3E}">
        <p14:creationId xmlns:p14="http://schemas.microsoft.com/office/powerpoint/2010/main" val="497692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247">
          <a:extLst>
            <a:ext uri="{FF2B5EF4-FFF2-40B4-BE49-F238E27FC236}">
              <a16:creationId xmlns:a16="http://schemas.microsoft.com/office/drawing/2014/main" id="{7C019F81-D3E9-B4BB-A1CF-B5E81490A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">
            <a:extLst>
              <a:ext uri="{FF2B5EF4-FFF2-40B4-BE49-F238E27FC236}">
                <a16:creationId xmlns:a16="http://schemas.microsoft.com/office/drawing/2014/main" id="{0D8B19C0-8A97-FF26-5712-F799E9D0B568}"/>
              </a:ext>
            </a:extLst>
          </p:cNvPr>
          <p:cNvSpPr/>
          <p:nvPr/>
        </p:nvSpPr>
        <p:spPr>
          <a:xfrm rot="613589">
            <a:off x="-1328605" y="3114215"/>
            <a:ext cx="5559772" cy="9270341"/>
          </a:xfrm>
          <a:custGeom>
            <a:avLst/>
            <a:gdLst/>
            <a:ahLst/>
            <a:cxnLst/>
            <a:rect l="l" t="t" r="r" b="b"/>
            <a:pathLst>
              <a:path w="5559772" h="9606517" extrusionOk="0">
                <a:moveTo>
                  <a:pt x="0" y="0"/>
                </a:moveTo>
                <a:lnTo>
                  <a:pt x="5559771" y="0"/>
                </a:lnTo>
                <a:lnTo>
                  <a:pt x="5559771" y="9606517"/>
                </a:lnTo>
                <a:lnTo>
                  <a:pt x="0" y="9606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Google Shape;162;p17">
            <a:extLst>
              <a:ext uri="{FF2B5EF4-FFF2-40B4-BE49-F238E27FC236}">
                <a16:creationId xmlns:a16="http://schemas.microsoft.com/office/drawing/2014/main" id="{4AE46736-F3E5-60B1-65FA-8F8A4CB2AA7C}"/>
              </a:ext>
            </a:extLst>
          </p:cNvPr>
          <p:cNvSpPr/>
          <p:nvPr/>
        </p:nvSpPr>
        <p:spPr>
          <a:xfrm flipH="1">
            <a:off x="-887851" y="-177009"/>
            <a:ext cx="4678264" cy="8229600"/>
          </a:xfrm>
          <a:custGeom>
            <a:avLst/>
            <a:gdLst/>
            <a:ahLst/>
            <a:cxnLst/>
            <a:rect l="l" t="t" r="r" b="b"/>
            <a:pathLst>
              <a:path w="5873877" h="8229600" extrusionOk="0">
                <a:moveTo>
                  <a:pt x="0" y="0"/>
                </a:moveTo>
                <a:lnTo>
                  <a:pt x="5873877" y="0"/>
                </a:lnTo>
                <a:lnTo>
                  <a:pt x="58738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8" name="Google Shape;248;p22">
            <a:extLst>
              <a:ext uri="{FF2B5EF4-FFF2-40B4-BE49-F238E27FC236}">
                <a16:creationId xmlns:a16="http://schemas.microsoft.com/office/drawing/2014/main" id="{C5D1154F-3547-23C9-5109-A98F8C1B0EB7}"/>
              </a:ext>
            </a:extLst>
          </p:cNvPr>
          <p:cNvSpPr txBox="1"/>
          <p:nvPr/>
        </p:nvSpPr>
        <p:spPr>
          <a:xfrm>
            <a:off x="2772095" y="-177009"/>
            <a:ext cx="15515905" cy="152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 dirty="0">
                <a:solidFill>
                  <a:srgbClr val="FFC000"/>
                </a:solidFill>
                <a:latin typeface="Bungee"/>
                <a:ea typeface="Bungee"/>
                <a:cs typeface="Bungee"/>
                <a:sym typeface="Bungee"/>
              </a:rPr>
              <a:t>Home Learning ​</a:t>
            </a:r>
            <a:r>
              <a:rPr lang="en-US" sz="7200" dirty="0">
                <a:solidFill>
                  <a:srgbClr val="FFC000"/>
                </a:solidFill>
                <a:latin typeface="Bungee"/>
                <a:ea typeface="Bungee"/>
                <a:cs typeface="Bungee"/>
                <a:sym typeface="Bungee"/>
              </a:rPr>
              <a:t>Continued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6EC34F-78D6-352E-2CED-D6FDF8DECA95}"/>
              </a:ext>
            </a:extLst>
          </p:cNvPr>
          <p:cNvSpPr>
            <a:spLocks noGrp="1" noChangeArrowheads="1"/>
          </p:cNvSpPr>
          <p:nvPr/>
        </p:nvSpPr>
        <p:spPr>
          <a:xfrm>
            <a:off x="3388659" y="1351999"/>
            <a:ext cx="14605506" cy="85988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Rubik" panose="020B0604020202020204" charset="-79"/>
                <a:ea typeface="HelloAntsOnFire" panose="02000603000000000000" pitchFamily="2" charset="0"/>
                <a:cs typeface="Rubik" panose="020B0604020202020204" charset="-79"/>
              </a:rPr>
              <a:t>Your child is expected to read for 30 minutes each night in addition to the other assigned homework.​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Rubik" panose="020B0604020202020204" charset="-79"/>
                <a:ea typeface="HelloAntsOnFire" panose="02000603000000000000" pitchFamily="2" charset="0"/>
                <a:cs typeface="Rubik" panose="020B0604020202020204" charset="-79"/>
              </a:rPr>
              <a:t>Students will use AR (Accelerated Reader) to test the comprehension of their library books.​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Rubik" panose="020B0604020202020204" charset="-79"/>
                <a:ea typeface="HelloAntsOnFire" panose="02000603000000000000" pitchFamily="2" charset="0"/>
                <a:cs typeface="Rubik" panose="020B0604020202020204" charset="-79"/>
              </a:rPr>
              <a:t>Your child is expected to study for spelling/vocabulary tests and other subject area tests each week.​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Rubik" panose="020B0604020202020204" charset="-79"/>
                <a:ea typeface="HelloAntsOnFire" panose="02000603000000000000" pitchFamily="2" charset="0"/>
                <a:cs typeface="Rubik" panose="020B0604020202020204" charset="-79"/>
              </a:rPr>
              <a:t>Your child will be expected to complete IXL lessons when assigned.​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Rubik" panose="020B0604020202020204" charset="-79"/>
                <a:ea typeface="HelloAntsOnFire" panose="02000603000000000000" pitchFamily="2" charset="0"/>
                <a:cs typeface="Rubik" panose="020B0604020202020204" charset="-79"/>
              </a:rPr>
              <a:t>Your child will be expected to learn their multiplication facts 1-12 with fluency by the end of the school year. Please help them practice daily.​</a:t>
            </a:r>
          </a:p>
        </p:txBody>
      </p:sp>
    </p:spTree>
    <p:extLst>
      <p:ext uri="{BB962C8B-B14F-4D97-AF65-F5344CB8AC3E}">
        <p14:creationId xmlns:p14="http://schemas.microsoft.com/office/powerpoint/2010/main" val="984828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44">
          <a:extLst>
            <a:ext uri="{FF2B5EF4-FFF2-40B4-BE49-F238E27FC236}">
              <a16:creationId xmlns:a16="http://schemas.microsoft.com/office/drawing/2014/main" id="{FEF988E1-5398-6761-4529-9E79335FC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>
            <a:extLst>
              <a:ext uri="{FF2B5EF4-FFF2-40B4-BE49-F238E27FC236}">
                <a16:creationId xmlns:a16="http://schemas.microsoft.com/office/drawing/2014/main" id="{A4BD6DA1-D5BB-FD90-6008-2F37D3E9E66A}"/>
              </a:ext>
            </a:extLst>
          </p:cNvPr>
          <p:cNvSpPr txBox="1"/>
          <p:nvPr/>
        </p:nvSpPr>
        <p:spPr>
          <a:xfrm>
            <a:off x="0" y="279402"/>
            <a:ext cx="18288000" cy="12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99" b="0" i="0" u="none" strike="noStrike" cap="none" dirty="0">
                <a:solidFill>
                  <a:srgbClr val="FFD47F"/>
                </a:solidFill>
                <a:latin typeface="Bungee"/>
                <a:ea typeface="Bungee"/>
                <a:cs typeface="Bungee"/>
                <a:sym typeface="Bungee"/>
              </a:rPr>
              <a:t>CLASSROOM MANAGEMENT PLAN​</a:t>
            </a:r>
            <a:endParaRPr dirty="0"/>
          </a:p>
        </p:txBody>
      </p:sp>
      <p:sp>
        <p:nvSpPr>
          <p:cNvPr id="148" name="Google Shape;148;p16">
            <a:extLst>
              <a:ext uri="{FF2B5EF4-FFF2-40B4-BE49-F238E27FC236}">
                <a16:creationId xmlns:a16="http://schemas.microsoft.com/office/drawing/2014/main" id="{037588D4-F964-1BFB-C4F5-3CD9222E89E0}"/>
              </a:ext>
            </a:extLst>
          </p:cNvPr>
          <p:cNvSpPr/>
          <p:nvPr/>
        </p:nvSpPr>
        <p:spPr>
          <a:xfrm>
            <a:off x="-605547" y="229060"/>
            <a:ext cx="2524806" cy="2501083"/>
          </a:xfrm>
          <a:custGeom>
            <a:avLst/>
            <a:gdLst/>
            <a:ahLst/>
            <a:cxnLst/>
            <a:rect l="l" t="t" r="r" b="b"/>
            <a:pathLst>
              <a:path w="2524806" h="2501083" extrusionOk="0">
                <a:moveTo>
                  <a:pt x="0" y="0"/>
                </a:moveTo>
                <a:lnTo>
                  <a:pt x="2524806" y="0"/>
                </a:lnTo>
                <a:lnTo>
                  <a:pt x="2524806" y="2501083"/>
                </a:lnTo>
                <a:lnTo>
                  <a:pt x="0" y="25010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Google Shape;252;p22">
            <a:extLst>
              <a:ext uri="{FF2B5EF4-FFF2-40B4-BE49-F238E27FC236}">
                <a16:creationId xmlns:a16="http://schemas.microsoft.com/office/drawing/2014/main" id="{F2BB4022-2C71-96DB-1C50-3C1D901252CA}"/>
              </a:ext>
            </a:extLst>
          </p:cNvPr>
          <p:cNvSpPr/>
          <p:nvPr/>
        </p:nvSpPr>
        <p:spPr>
          <a:xfrm flipH="1">
            <a:off x="13440913" y="3997853"/>
            <a:ext cx="5985472" cy="9606517"/>
          </a:xfrm>
          <a:custGeom>
            <a:avLst/>
            <a:gdLst/>
            <a:ahLst/>
            <a:cxnLst/>
            <a:rect l="l" t="t" r="r" b="b"/>
            <a:pathLst>
              <a:path w="5559772" h="9606517" extrusionOk="0">
                <a:moveTo>
                  <a:pt x="0" y="0"/>
                </a:moveTo>
                <a:lnTo>
                  <a:pt x="5559772" y="0"/>
                </a:lnTo>
                <a:lnTo>
                  <a:pt x="5559772" y="9606517"/>
                </a:lnTo>
                <a:lnTo>
                  <a:pt x="0" y="9606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9F2B29-546A-C972-3850-05EF4A180B7F}"/>
              </a:ext>
            </a:extLst>
          </p:cNvPr>
          <p:cNvSpPr>
            <a:spLocks noGrp="1" noChangeArrowheads="1"/>
          </p:cNvSpPr>
          <p:nvPr/>
        </p:nvSpPr>
        <p:spPr>
          <a:xfrm>
            <a:off x="1398493" y="1496770"/>
            <a:ext cx="15410331" cy="85108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lnSpc>
                <a:spcPct val="120000"/>
              </a:lnSpc>
              <a:buFontTx/>
              <a:buNone/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In order to create and maintain a positive learning environment, students must follow our classroom rules.</a:t>
            </a:r>
          </a:p>
          <a:p>
            <a:pPr marL="0" indent="0" algn="just" eaLnBrk="1" hangingPunct="1">
              <a:lnSpc>
                <a:spcPct val="80000"/>
              </a:lnSpc>
              <a:buFontTx/>
              <a:buNone/>
            </a:pPr>
            <a:endParaRPr lang="en-US" alt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Rubik" panose="020B0604020202020204" charset="-79"/>
              <a:cs typeface="Rubik" panose="020B0604020202020204" charset="-79"/>
            </a:endParaRPr>
          </a:p>
          <a:p>
            <a:pPr marL="0" indent="0" algn="just" eaLnBrk="1" hangingPunct="1">
              <a:lnSpc>
                <a:spcPct val="80000"/>
              </a:lnSpc>
              <a:buFontTx/>
              <a:buNone/>
            </a:pPr>
            <a:r>
              <a:rPr lang="en-US" alt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Classroom Rules</a:t>
            </a:r>
          </a:p>
          <a:p>
            <a:pPr marL="914400" eaLnBrk="1" hangingPunct="1">
              <a:lnSpc>
                <a:spcPct val="80000"/>
              </a:lnSpc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Listen carefully.</a:t>
            </a:r>
          </a:p>
          <a:p>
            <a:pPr marL="914400" eaLnBrk="1" hangingPunct="1">
              <a:lnSpc>
                <a:spcPct val="80000"/>
              </a:lnSpc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Raise your hand.</a:t>
            </a:r>
          </a:p>
          <a:p>
            <a:pPr marL="914400" eaLnBrk="1" hangingPunct="1">
              <a:lnSpc>
                <a:spcPct val="80000"/>
              </a:lnSpc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Walk in line quietly.</a:t>
            </a:r>
          </a:p>
          <a:p>
            <a:pPr marL="914400" eaLnBrk="1" hangingPunct="1">
              <a:lnSpc>
                <a:spcPct val="80000"/>
              </a:lnSpc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Respect everyone.</a:t>
            </a:r>
          </a:p>
          <a:p>
            <a:pPr marL="914400" eaLnBrk="1" hangingPunct="1">
              <a:lnSpc>
                <a:spcPct val="80000"/>
              </a:lnSpc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Do your work.</a:t>
            </a:r>
          </a:p>
          <a:p>
            <a:pPr marL="914400" eaLnBrk="1" hangingPunct="1">
              <a:lnSpc>
                <a:spcPct val="80000"/>
              </a:lnSpc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Follow directions.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	</a:t>
            </a:r>
            <a:r>
              <a:rPr lang="en-US" alt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Consequences</a:t>
            </a:r>
          </a:p>
          <a:p>
            <a:pPr marL="968375" eaLnBrk="1" hangingPunct="1">
              <a:lnSpc>
                <a:spcPct val="80000"/>
              </a:lnSpc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Warning </a:t>
            </a:r>
          </a:p>
          <a:p>
            <a:pPr marL="968375" eaLnBrk="1" hangingPunct="1">
              <a:lnSpc>
                <a:spcPct val="80000"/>
              </a:lnSpc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Time out</a:t>
            </a:r>
          </a:p>
          <a:p>
            <a:pPr marL="968375" eaLnBrk="1" hangingPunct="1">
              <a:lnSpc>
                <a:spcPct val="80000"/>
              </a:lnSpc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Teacher/student conference</a:t>
            </a:r>
          </a:p>
          <a:p>
            <a:pPr marL="968375" eaLnBrk="1" hangingPunct="1">
              <a:lnSpc>
                <a:spcPct val="80000"/>
              </a:lnSpc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Parent notification/conference</a:t>
            </a:r>
          </a:p>
          <a:p>
            <a:pPr marL="968375" eaLnBrk="1" hangingPunct="1">
              <a:lnSpc>
                <a:spcPct val="80000"/>
              </a:lnSpc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Excluded from extra-curricular activities</a:t>
            </a:r>
          </a:p>
          <a:p>
            <a:pPr marL="968375" eaLnBrk="1" hangingPunct="1">
              <a:lnSpc>
                <a:spcPct val="80000"/>
              </a:lnSpc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Administration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CAAF3C-A863-B30C-6898-9E270126D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835038"/>
            <a:ext cx="5836024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Rewards</a:t>
            </a:r>
            <a:endParaRPr lang="en-US" alt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Rubik" panose="020B0604020202020204" charset="-79"/>
              <a:cs typeface="Rubik" panose="020B0604020202020204" charset="-79"/>
            </a:endParaRPr>
          </a:p>
          <a:p>
            <a:pPr marL="511175">
              <a:spcBef>
                <a:spcPct val="0"/>
              </a:spcBef>
              <a:buClr>
                <a:schemeClr val="bg2">
                  <a:lumMod val="60000"/>
                  <a:lumOff val="40000"/>
                </a:schemeClr>
              </a:buClr>
            </a:pPr>
            <a:r>
              <a:rPr lang="en-US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Praise</a:t>
            </a:r>
          </a:p>
          <a:p>
            <a:pPr marL="511175">
              <a:spcBef>
                <a:spcPct val="0"/>
              </a:spcBef>
              <a:buClr>
                <a:schemeClr val="bg2">
                  <a:lumMod val="60000"/>
                  <a:lumOff val="40000"/>
                </a:schemeClr>
              </a:buClr>
            </a:pPr>
            <a:r>
              <a:rPr lang="en-US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Happy Notes</a:t>
            </a:r>
          </a:p>
          <a:p>
            <a:pPr marL="511175">
              <a:spcBef>
                <a:spcPct val="0"/>
              </a:spcBef>
              <a:buClr>
                <a:schemeClr val="bg2">
                  <a:lumMod val="60000"/>
                  <a:lumOff val="40000"/>
                </a:schemeClr>
              </a:buClr>
            </a:pPr>
            <a:r>
              <a:rPr lang="en-US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Phone calls home</a:t>
            </a:r>
          </a:p>
          <a:p>
            <a:pPr marL="511175">
              <a:spcBef>
                <a:spcPct val="0"/>
              </a:spcBef>
              <a:buClr>
                <a:schemeClr val="bg2">
                  <a:lumMod val="60000"/>
                  <a:lumOff val="40000"/>
                </a:schemeClr>
              </a:buClr>
            </a:pPr>
            <a:r>
              <a:rPr lang="en-US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Snacks/Treats/Points</a:t>
            </a:r>
          </a:p>
          <a:p>
            <a:pPr marL="511175">
              <a:spcBef>
                <a:spcPct val="0"/>
              </a:spcBef>
              <a:buClr>
                <a:schemeClr val="bg2">
                  <a:lumMod val="60000"/>
                  <a:lumOff val="40000"/>
                </a:schemeClr>
              </a:buClr>
            </a:pPr>
            <a:r>
              <a:rPr lang="en-US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Free time</a:t>
            </a:r>
          </a:p>
          <a:p>
            <a:pPr marL="511175">
              <a:spcBef>
                <a:spcPct val="0"/>
              </a:spcBef>
              <a:buClr>
                <a:schemeClr val="bg2">
                  <a:lumMod val="60000"/>
                  <a:lumOff val="40000"/>
                </a:schemeClr>
              </a:buClr>
            </a:pPr>
            <a:r>
              <a:rPr lang="en-US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Special Activities</a:t>
            </a:r>
            <a:endParaRPr lang="en-US" altLang="en-US" sz="2400" dirty="0">
              <a:solidFill>
                <a:schemeClr val="accent4">
                  <a:lumMod val="60000"/>
                  <a:lumOff val="40000"/>
                </a:schemeClr>
              </a:solidFill>
              <a:latin typeface="Rubik" panose="020B0604020202020204" charset="-79"/>
              <a:cs typeface="Rubik" panose="020B0604020202020204" charset="-79"/>
            </a:endParaRPr>
          </a:p>
        </p:txBody>
      </p:sp>
      <p:sp>
        <p:nvSpPr>
          <p:cNvPr id="5" name="Google Shape;426;p32">
            <a:extLst>
              <a:ext uri="{FF2B5EF4-FFF2-40B4-BE49-F238E27FC236}">
                <a16:creationId xmlns:a16="http://schemas.microsoft.com/office/drawing/2014/main" id="{539A0C79-9018-5F64-F4C6-74696B612AFD}"/>
              </a:ext>
            </a:extLst>
          </p:cNvPr>
          <p:cNvSpPr/>
          <p:nvPr/>
        </p:nvSpPr>
        <p:spPr>
          <a:xfrm>
            <a:off x="14146306" y="4451503"/>
            <a:ext cx="3721756" cy="5556095"/>
          </a:xfrm>
          <a:custGeom>
            <a:avLst/>
            <a:gdLst/>
            <a:ahLst/>
            <a:cxnLst/>
            <a:rect l="l" t="t" r="r" b="b"/>
            <a:pathLst>
              <a:path w="921100" h="1220000" extrusionOk="0">
                <a:moveTo>
                  <a:pt x="921100" y="0"/>
                </a:moveTo>
                <a:lnTo>
                  <a:pt x="0" y="0"/>
                </a:lnTo>
                <a:lnTo>
                  <a:pt x="0" y="1220000"/>
                </a:lnTo>
                <a:lnTo>
                  <a:pt x="921100" y="1220000"/>
                </a:lnTo>
                <a:lnTo>
                  <a:pt x="92110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28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306">
          <a:extLst>
            <a:ext uri="{FF2B5EF4-FFF2-40B4-BE49-F238E27FC236}">
              <a16:creationId xmlns:a16="http://schemas.microsoft.com/office/drawing/2014/main" id="{FAFDBE26-0C40-C6A9-3BAE-594ECA9AC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">
            <a:extLst>
              <a:ext uri="{FF2B5EF4-FFF2-40B4-BE49-F238E27FC236}">
                <a16:creationId xmlns:a16="http://schemas.microsoft.com/office/drawing/2014/main" id="{6E700C87-EEC2-D4D2-D0D1-F3ACE4CA8CE6}"/>
              </a:ext>
            </a:extLst>
          </p:cNvPr>
          <p:cNvSpPr/>
          <p:nvPr/>
        </p:nvSpPr>
        <p:spPr>
          <a:xfrm rot="852931">
            <a:off x="-1174869" y="1253344"/>
            <a:ext cx="4073846" cy="4017830"/>
          </a:xfrm>
          <a:custGeom>
            <a:avLst/>
            <a:gdLst/>
            <a:ahLst/>
            <a:cxnLst/>
            <a:rect l="l" t="t" r="r" b="b"/>
            <a:pathLst>
              <a:path w="4073846" h="4017830" extrusionOk="0">
                <a:moveTo>
                  <a:pt x="0" y="0"/>
                </a:moveTo>
                <a:lnTo>
                  <a:pt x="4073845" y="0"/>
                </a:lnTo>
                <a:lnTo>
                  <a:pt x="4073845" y="4017830"/>
                </a:lnTo>
                <a:lnTo>
                  <a:pt x="0" y="4017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cxnSp>
        <p:nvCxnSpPr>
          <p:cNvPr id="310" name="Google Shape;310;p26">
            <a:extLst>
              <a:ext uri="{FF2B5EF4-FFF2-40B4-BE49-F238E27FC236}">
                <a16:creationId xmlns:a16="http://schemas.microsoft.com/office/drawing/2014/main" id="{53B31C02-5FC8-C520-889E-8F5D906F3645}"/>
              </a:ext>
            </a:extLst>
          </p:cNvPr>
          <p:cNvCxnSpPr>
            <a:cxnSpLocks/>
          </p:cNvCxnSpPr>
          <p:nvPr/>
        </p:nvCxnSpPr>
        <p:spPr>
          <a:xfrm>
            <a:off x="947482" y="1130666"/>
            <a:ext cx="4465077" cy="0"/>
          </a:xfrm>
          <a:prstGeom prst="straightConnector1">
            <a:avLst/>
          </a:prstGeom>
          <a:noFill/>
          <a:ln w="85725" cap="rnd" cmpd="sng">
            <a:solidFill>
              <a:srgbClr val="FA735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1" name="Google Shape;311;p26">
            <a:extLst>
              <a:ext uri="{FF2B5EF4-FFF2-40B4-BE49-F238E27FC236}">
                <a16:creationId xmlns:a16="http://schemas.microsoft.com/office/drawing/2014/main" id="{88E116AA-F137-365B-3BE1-F7FAC8F47605}"/>
              </a:ext>
            </a:extLst>
          </p:cNvPr>
          <p:cNvCxnSpPr>
            <a:cxnSpLocks/>
          </p:cNvCxnSpPr>
          <p:nvPr/>
        </p:nvCxnSpPr>
        <p:spPr>
          <a:xfrm>
            <a:off x="12960872" y="1130666"/>
            <a:ext cx="4379647" cy="0"/>
          </a:xfrm>
          <a:prstGeom prst="straightConnector1">
            <a:avLst/>
          </a:prstGeom>
          <a:noFill/>
          <a:ln w="85725" cap="rnd" cmpd="sng">
            <a:solidFill>
              <a:srgbClr val="FA735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2" name="Google Shape;312;p26">
            <a:extLst>
              <a:ext uri="{FF2B5EF4-FFF2-40B4-BE49-F238E27FC236}">
                <a16:creationId xmlns:a16="http://schemas.microsoft.com/office/drawing/2014/main" id="{740EE114-B7EE-C7AB-C728-2D54ACEA2E1F}"/>
              </a:ext>
            </a:extLst>
          </p:cNvPr>
          <p:cNvSpPr/>
          <p:nvPr/>
        </p:nvSpPr>
        <p:spPr>
          <a:xfrm rot="-408747">
            <a:off x="13336122" y="1562255"/>
            <a:ext cx="7766685" cy="8229600"/>
          </a:xfrm>
          <a:custGeom>
            <a:avLst/>
            <a:gdLst/>
            <a:ahLst/>
            <a:cxnLst/>
            <a:rect l="l" t="t" r="r" b="b"/>
            <a:pathLst>
              <a:path w="7766685" h="8229600" extrusionOk="0">
                <a:moveTo>
                  <a:pt x="0" y="0"/>
                </a:moveTo>
                <a:lnTo>
                  <a:pt x="7766685" y="0"/>
                </a:lnTo>
                <a:lnTo>
                  <a:pt x="77666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13" name="Google Shape;313;p26">
            <a:extLst>
              <a:ext uri="{FF2B5EF4-FFF2-40B4-BE49-F238E27FC236}">
                <a16:creationId xmlns:a16="http://schemas.microsoft.com/office/drawing/2014/main" id="{772E2257-A922-8DCF-34AA-3B68C1B05A8D}"/>
              </a:ext>
            </a:extLst>
          </p:cNvPr>
          <p:cNvSpPr txBox="1"/>
          <p:nvPr/>
        </p:nvSpPr>
        <p:spPr>
          <a:xfrm>
            <a:off x="5412559" y="864284"/>
            <a:ext cx="7462884" cy="95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FA735C"/>
                </a:solidFill>
                <a:latin typeface="Bungee"/>
                <a:ea typeface="Bungee"/>
                <a:cs typeface="Bungee"/>
                <a:sym typeface="Bungee"/>
              </a:rPr>
              <a:t>curriculum</a:t>
            </a:r>
            <a:endParaRPr sz="32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5D2A3A5-0B7F-575A-E0DE-68E368C23943}"/>
              </a:ext>
            </a:extLst>
          </p:cNvPr>
          <p:cNvSpPr>
            <a:spLocks noGrp="1" noChangeArrowheads="1"/>
          </p:cNvSpPr>
          <p:nvPr/>
        </p:nvSpPr>
        <p:spPr>
          <a:xfrm>
            <a:off x="2715490" y="2365276"/>
            <a:ext cx="11776365" cy="73906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4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/>
              </a:rPr>
              <a:t>This year third grade students will participate in the Florida Assessment of Student Thinking (FAST) Test in Reading and Math as well as the  Third Grade Reading Portfolios. </a:t>
            </a:r>
            <a:endParaRPr lang="en-US" sz="4800" b="1" dirty="0">
              <a:solidFill>
                <a:schemeClr val="bg2">
                  <a:lumMod val="40000"/>
                  <a:lumOff val="60000"/>
                </a:schemeClr>
              </a:solidFill>
              <a:latin typeface="HelloAntsOnFire" panose="02000603000000000000" pitchFamily="2" charset="0"/>
              <a:ea typeface="HelloAntsOnFire" panose="02000603000000000000" pitchFamily="2" charset="0"/>
              <a:cs typeface="Arial"/>
            </a:endParaRPr>
          </a:p>
          <a:p>
            <a:pPr algn="just">
              <a:buSzPct val="114999"/>
            </a:pPr>
            <a:r>
              <a:rPr lang="en-US" altLang="en-US" sz="4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/>
              </a:rPr>
              <a:t>It is a State-mandated that third-grade students MUST  pass the FAST-Reading Test PM3 in order to be promoted.</a:t>
            </a:r>
          </a:p>
          <a:p>
            <a:pPr algn="just">
              <a:buSzPct val="114999"/>
            </a:pPr>
            <a:r>
              <a:rPr lang="en-US" altLang="en-US" sz="4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/>
              </a:rPr>
              <a:t>More information is forthcoming...</a:t>
            </a:r>
          </a:p>
          <a:p>
            <a:pPr algn="just">
              <a:buSzPct val="114999"/>
            </a:pPr>
            <a:endParaRPr lang="en-US" altLang="en-US" sz="4800" b="1" dirty="0">
              <a:solidFill>
                <a:schemeClr val="bg2">
                  <a:lumMod val="40000"/>
                  <a:lumOff val="60000"/>
                </a:schemeClr>
              </a:solidFill>
              <a:latin typeface="HelloAntsOnFire" panose="02000603000000000000" pitchFamily="2" charset="0"/>
              <a:ea typeface="HelloAntsOnFire" panose="020006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0362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247">
          <a:extLst>
            <a:ext uri="{FF2B5EF4-FFF2-40B4-BE49-F238E27FC236}">
              <a16:creationId xmlns:a16="http://schemas.microsoft.com/office/drawing/2014/main" id="{8D8B935F-C19D-7465-29F0-5448FEF53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">
            <a:extLst>
              <a:ext uri="{FF2B5EF4-FFF2-40B4-BE49-F238E27FC236}">
                <a16:creationId xmlns:a16="http://schemas.microsoft.com/office/drawing/2014/main" id="{4B569264-5727-802A-A00E-304CACA85595}"/>
              </a:ext>
            </a:extLst>
          </p:cNvPr>
          <p:cNvSpPr txBox="1"/>
          <p:nvPr/>
        </p:nvSpPr>
        <p:spPr>
          <a:xfrm>
            <a:off x="333695" y="-5369"/>
            <a:ext cx="17510960" cy="152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 dirty="0">
                <a:solidFill>
                  <a:srgbClr val="D3A7FF"/>
                </a:solidFill>
                <a:latin typeface="Bungee"/>
                <a:ea typeface="Bungee"/>
                <a:cs typeface="Bungee"/>
                <a:sym typeface="Bungee"/>
              </a:rPr>
              <a:t>FAST: Administration Schedule​</a:t>
            </a:r>
            <a:endParaRPr dirty="0"/>
          </a:p>
        </p:txBody>
      </p:sp>
      <p:sp>
        <p:nvSpPr>
          <p:cNvPr id="249" name="Google Shape;249;p22">
            <a:extLst>
              <a:ext uri="{FF2B5EF4-FFF2-40B4-BE49-F238E27FC236}">
                <a16:creationId xmlns:a16="http://schemas.microsoft.com/office/drawing/2014/main" id="{32295DAB-15C4-5F73-4353-67087D533960}"/>
              </a:ext>
            </a:extLst>
          </p:cNvPr>
          <p:cNvSpPr/>
          <p:nvPr/>
        </p:nvSpPr>
        <p:spPr>
          <a:xfrm>
            <a:off x="-1313548" y="1432504"/>
            <a:ext cx="5227642" cy="5208039"/>
          </a:xfrm>
          <a:custGeom>
            <a:avLst/>
            <a:gdLst/>
            <a:ahLst/>
            <a:cxnLst/>
            <a:rect l="l" t="t" r="r" b="b"/>
            <a:pathLst>
              <a:path w="5227642" h="5208039" extrusionOk="0">
                <a:moveTo>
                  <a:pt x="0" y="0"/>
                </a:moveTo>
                <a:lnTo>
                  <a:pt x="5227643" y="0"/>
                </a:lnTo>
                <a:lnTo>
                  <a:pt x="5227643" y="5208039"/>
                </a:lnTo>
                <a:lnTo>
                  <a:pt x="0" y="52080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0" name="Google Shape;250;p22">
            <a:extLst>
              <a:ext uri="{FF2B5EF4-FFF2-40B4-BE49-F238E27FC236}">
                <a16:creationId xmlns:a16="http://schemas.microsoft.com/office/drawing/2014/main" id="{CB619941-D1F8-BBED-7FF1-770DB9AF1E40}"/>
              </a:ext>
            </a:extLst>
          </p:cNvPr>
          <p:cNvSpPr/>
          <p:nvPr/>
        </p:nvSpPr>
        <p:spPr>
          <a:xfrm>
            <a:off x="13031732" y="5143500"/>
            <a:ext cx="6052244" cy="5870676"/>
          </a:xfrm>
          <a:custGeom>
            <a:avLst/>
            <a:gdLst/>
            <a:ahLst/>
            <a:cxnLst/>
            <a:rect l="l" t="t" r="r" b="b"/>
            <a:pathLst>
              <a:path w="6052244" h="5870676" extrusionOk="0">
                <a:moveTo>
                  <a:pt x="0" y="0"/>
                </a:moveTo>
                <a:lnTo>
                  <a:pt x="6052244" y="0"/>
                </a:lnTo>
                <a:lnTo>
                  <a:pt x="6052244" y="5870676"/>
                </a:lnTo>
                <a:lnTo>
                  <a:pt x="0" y="5870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1" name="Google Shape;251;p22">
            <a:extLst>
              <a:ext uri="{FF2B5EF4-FFF2-40B4-BE49-F238E27FC236}">
                <a16:creationId xmlns:a16="http://schemas.microsoft.com/office/drawing/2014/main" id="{CA6CEB8A-A1A0-C0B9-C62C-0A2A102934F4}"/>
              </a:ext>
            </a:extLst>
          </p:cNvPr>
          <p:cNvSpPr/>
          <p:nvPr/>
        </p:nvSpPr>
        <p:spPr>
          <a:xfrm>
            <a:off x="15350378" y="-1258374"/>
            <a:ext cx="5559772" cy="9606517"/>
          </a:xfrm>
          <a:custGeom>
            <a:avLst/>
            <a:gdLst/>
            <a:ahLst/>
            <a:cxnLst/>
            <a:rect l="l" t="t" r="r" b="b"/>
            <a:pathLst>
              <a:path w="5559772" h="9606517" extrusionOk="0">
                <a:moveTo>
                  <a:pt x="0" y="0"/>
                </a:moveTo>
                <a:lnTo>
                  <a:pt x="5559771" y="0"/>
                </a:lnTo>
                <a:lnTo>
                  <a:pt x="5559771" y="9606517"/>
                </a:lnTo>
                <a:lnTo>
                  <a:pt x="0" y="9606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2" name="Google Shape;252;p22">
            <a:extLst>
              <a:ext uri="{FF2B5EF4-FFF2-40B4-BE49-F238E27FC236}">
                <a16:creationId xmlns:a16="http://schemas.microsoft.com/office/drawing/2014/main" id="{C270F568-759E-8D20-CBCB-190B3800D27F}"/>
              </a:ext>
            </a:extLst>
          </p:cNvPr>
          <p:cNvSpPr/>
          <p:nvPr/>
        </p:nvSpPr>
        <p:spPr>
          <a:xfrm>
            <a:off x="-303503" y="4805529"/>
            <a:ext cx="5559772" cy="9606517"/>
          </a:xfrm>
          <a:custGeom>
            <a:avLst/>
            <a:gdLst/>
            <a:ahLst/>
            <a:cxnLst/>
            <a:rect l="l" t="t" r="r" b="b"/>
            <a:pathLst>
              <a:path w="5559772" h="9606517" extrusionOk="0">
                <a:moveTo>
                  <a:pt x="0" y="0"/>
                </a:moveTo>
                <a:lnTo>
                  <a:pt x="5559772" y="0"/>
                </a:lnTo>
                <a:lnTo>
                  <a:pt x="5559772" y="9606517"/>
                </a:lnTo>
                <a:lnTo>
                  <a:pt x="0" y="9606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F1ACBA-D512-29A7-C0F1-7C60EBD30473}"/>
              </a:ext>
            </a:extLst>
          </p:cNvPr>
          <p:cNvSpPr txBox="1"/>
          <p:nvPr/>
        </p:nvSpPr>
        <p:spPr>
          <a:xfrm>
            <a:off x="3515455" y="2142678"/>
            <a:ext cx="12233563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l" rtl="0" fontAlgn="base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4800" b="0" i="0" u="none" strike="noStrike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Rubik" panose="020B0604020202020204" charset="-79"/>
                <a:cs typeface="Rubik" panose="020B0604020202020204" charset="-79"/>
              </a:rPr>
              <a:t>FAST assessments will be administered three times per year. The tentative dates for the three windows during the 2025-26 school year are as follows:</a:t>
            </a:r>
            <a:r>
              <a:rPr lang="en-US" sz="4800" b="0" i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Rubik" panose="020B0604020202020204" charset="-79"/>
                <a:cs typeface="Rubik" panose="020B0604020202020204" charset="-79"/>
              </a:rPr>
              <a:t>​</a:t>
            </a:r>
          </a:p>
          <a:p>
            <a:pPr algn="l" rtl="0" fontAlgn="base">
              <a:buNone/>
            </a:pPr>
            <a:r>
              <a:rPr lang="en-US" sz="4800" b="0" i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Rubik" panose="020B0604020202020204" charset="-79"/>
                <a:cs typeface="Rubik" panose="020B0604020202020204" charset="-79"/>
              </a:rPr>
              <a:t>​</a:t>
            </a:r>
          </a:p>
          <a:p>
            <a:pPr algn="l" rtl="0" fontAlgn="base">
              <a:buNone/>
            </a:pPr>
            <a:r>
              <a:rPr lang="en-US" sz="4800" b="0" i="0" u="none" strike="noStrike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Rubik" panose="020B0604020202020204" charset="-79"/>
                <a:cs typeface="Rubik" panose="020B0604020202020204" charset="-79"/>
              </a:rPr>
              <a:t>PM1: August – September 2025</a:t>
            </a:r>
            <a:r>
              <a:rPr lang="en-US" sz="4800" b="0" i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Rubik" panose="020B0604020202020204" charset="-79"/>
                <a:cs typeface="Rubik" panose="020B0604020202020204" charset="-79"/>
              </a:rPr>
              <a:t>​</a:t>
            </a:r>
          </a:p>
          <a:p>
            <a:pPr algn="l" rtl="0" fontAlgn="base">
              <a:buNone/>
            </a:pPr>
            <a:r>
              <a:rPr lang="en-US" sz="4800" b="0" i="0" u="none" strike="noStrike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Rubik" panose="020B0604020202020204" charset="-79"/>
                <a:cs typeface="Rubik" panose="020B0604020202020204" charset="-79"/>
              </a:rPr>
              <a:t>PM2: December 2025 –January 2026</a:t>
            </a:r>
            <a:r>
              <a:rPr lang="en-US" sz="4800" b="0" i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Rubik" panose="020B0604020202020204" charset="-79"/>
                <a:cs typeface="Rubik" panose="020B0604020202020204" charset="-79"/>
              </a:rPr>
              <a:t>​</a:t>
            </a:r>
          </a:p>
          <a:p>
            <a:pPr algn="l" rtl="0" fontAlgn="base">
              <a:buNone/>
            </a:pPr>
            <a:r>
              <a:rPr lang="en-US" sz="4800" b="0" i="0" u="none" strike="noStrike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Rubik" panose="020B0604020202020204" charset="-79"/>
                <a:cs typeface="Rubik" panose="020B0604020202020204" charset="-79"/>
              </a:rPr>
              <a:t>PM3: April 2026 – May 2026</a:t>
            </a:r>
            <a:r>
              <a:rPr lang="en-US" sz="4800" b="0" i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Rubik" panose="020B0604020202020204" charset="-79"/>
                <a:cs typeface="Rubik" panose="020B0604020202020204" charset="-79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469975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306">
          <a:extLst>
            <a:ext uri="{FF2B5EF4-FFF2-40B4-BE49-F238E27FC236}">
              <a16:creationId xmlns:a16="http://schemas.microsoft.com/office/drawing/2014/main" id="{2CA0310C-218D-E009-C1EA-BCB61820E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">
            <a:extLst>
              <a:ext uri="{FF2B5EF4-FFF2-40B4-BE49-F238E27FC236}">
                <a16:creationId xmlns:a16="http://schemas.microsoft.com/office/drawing/2014/main" id="{5CAAEC86-C052-0A80-F273-C31DD8C2C515}"/>
              </a:ext>
            </a:extLst>
          </p:cNvPr>
          <p:cNvSpPr/>
          <p:nvPr/>
        </p:nvSpPr>
        <p:spPr>
          <a:xfrm rot="4669482">
            <a:off x="13615709" y="72740"/>
            <a:ext cx="4073846" cy="4017830"/>
          </a:xfrm>
          <a:custGeom>
            <a:avLst/>
            <a:gdLst/>
            <a:ahLst/>
            <a:cxnLst/>
            <a:rect l="l" t="t" r="r" b="b"/>
            <a:pathLst>
              <a:path w="4073846" h="4017830" extrusionOk="0">
                <a:moveTo>
                  <a:pt x="0" y="0"/>
                </a:moveTo>
                <a:lnTo>
                  <a:pt x="4073845" y="0"/>
                </a:lnTo>
                <a:lnTo>
                  <a:pt x="4073845" y="4017830"/>
                </a:lnTo>
                <a:lnTo>
                  <a:pt x="0" y="4017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cxnSp>
        <p:nvCxnSpPr>
          <p:cNvPr id="310" name="Google Shape;310;p26">
            <a:extLst>
              <a:ext uri="{FF2B5EF4-FFF2-40B4-BE49-F238E27FC236}">
                <a16:creationId xmlns:a16="http://schemas.microsoft.com/office/drawing/2014/main" id="{524E5F00-00D3-30B9-986B-F7DC243CAAEC}"/>
              </a:ext>
            </a:extLst>
          </p:cNvPr>
          <p:cNvCxnSpPr>
            <a:cxnSpLocks/>
          </p:cNvCxnSpPr>
          <p:nvPr/>
        </p:nvCxnSpPr>
        <p:spPr>
          <a:xfrm>
            <a:off x="813012" y="996196"/>
            <a:ext cx="4465077" cy="0"/>
          </a:xfrm>
          <a:prstGeom prst="straightConnector1">
            <a:avLst/>
          </a:prstGeom>
          <a:noFill/>
          <a:ln w="85725" cap="rnd" cmpd="sng">
            <a:solidFill>
              <a:srgbClr val="FA735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1" name="Google Shape;311;p26">
            <a:extLst>
              <a:ext uri="{FF2B5EF4-FFF2-40B4-BE49-F238E27FC236}">
                <a16:creationId xmlns:a16="http://schemas.microsoft.com/office/drawing/2014/main" id="{4DCFFE03-6420-AD6B-2258-557BCFA8C754}"/>
              </a:ext>
            </a:extLst>
          </p:cNvPr>
          <p:cNvCxnSpPr>
            <a:cxnSpLocks/>
          </p:cNvCxnSpPr>
          <p:nvPr/>
        </p:nvCxnSpPr>
        <p:spPr>
          <a:xfrm>
            <a:off x="12960872" y="996196"/>
            <a:ext cx="4379647" cy="0"/>
          </a:xfrm>
          <a:prstGeom prst="straightConnector1">
            <a:avLst/>
          </a:prstGeom>
          <a:noFill/>
          <a:ln w="85725" cap="rnd" cmpd="sng">
            <a:solidFill>
              <a:srgbClr val="FA735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3" name="Google Shape;313;p26">
            <a:extLst>
              <a:ext uri="{FF2B5EF4-FFF2-40B4-BE49-F238E27FC236}">
                <a16:creationId xmlns:a16="http://schemas.microsoft.com/office/drawing/2014/main" id="{0DC0E3FB-244D-38D1-BAA9-0962C0BBA0BC}"/>
              </a:ext>
            </a:extLst>
          </p:cNvPr>
          <p:cNvSpPr txBox="1"/>
          <p:nvPr/>
        </p:nvSpPr>
        <p:spPr>
          <a:xfrm>
            <a:off x="5412559" y="379579"/>
            <a:ext cx="7462884" cy="190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FA735C"/>
                </a:solidFill>
                <a:latin typeface="Bungee"/>
                <a:ea typeface="Bungee"/>
                <a:cs typeface="Bungee"/>
                <a:sym typeface="Bungee"/>
              </a:rPr>
              <a:t>FAST Assessment for Grades 3-5​</a:t>
            </a:r>
            <a:endParaRPr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88BB48-F5C0-E8BC-D333-785CE0E814D8}"/>
              </a:ext>
            </a:extLst>
          </p:cNvPr>
          <p:cNvSpPr txBox="1"/>
          <p:nvPr/>
        </p:nvSpPr>
        <p:spPr>
          <a:xfrm>
            <a:off x="813012" y="3167114"/>
            <a:ext cx="1583444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 fontAlgn="base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600" b="0" i="0" u="none" strike="noStrike" dirty="0">
                <a:solidFill>
                  <a:srgbClr val="FFC000"/>
                </a:solidFill>
                <a:effectLst/>
                <a:latin typeface="Rubik" panose="020B0604020202020204" charset="-79"/>
                <a:cs typeface="Rubik" panose="020B0604020202020204" charset="-79"/>
              </a:rPr>
              <a:t>ELA Reading will be aligned to the Florida’s B.E.S.T. Standards.</a:t>
            </a:r>
            <a:r>
              <a:rPr lang="en-US" sz="3600" b="0" i="0" dirty="0">
                <a:solidFill>
                  <a:srgbClr val="FFC000"/>
                </a:solidFill>
                <a:effectLst/>
                <a:latin typeface="Rubik" panose="020B0604020202020204" charset="-79"/>
                <a:cs typeface="Rubik" panose="020B0604020202020204" charset="-79"/>
              </a:rPr>
              <a:t>​</a:t>
            </a:r>
          </a:p>
          <a:p>
            <a:pPr marL="571500" indent="-571500" algn="just" rtl="0" fontAlgn="base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600" b="0" i="0" u="none" strike="noStrike" dirty="0">
                <a:solidFill>
                  <a:srgbClr val="FFC000"/>
                </a:solidFill>
                <a:effectLst/>
                <a:latin typeface="Rubik" panose="020B0604020202020204" charset="-79"/>
                <a:cs typeface="Rubik" panose="020B0604020202020204" charset="-79"/>
              </a:rPr>
              <a:t>Because all FAST assessments are computer-adaptive, through the Test Delivery System (TDS) secure browser, items may become progressively harder as students successfully respond to items, and easier if students answer more questions incorrectly.</a:t>
            </a:r>
            <a:r>
              <a:rPr lang="en-US" sz="3600" b="0" i="0" dirty="0">
                <a:solidFill>
                  <a:srgbClr val="FFC000"/>
                </a:solidFill>
                <a:effectLst/>
                <a:latin typeface="Rubik" panose="020B0604020202020204" charset="-79"/>
                <a:cs typeface="Rubik" panose="020B0604020202020204" charset="-79"/>
              </a:rPr>
              <a:t>​</a:t>
            </a:r>
          </a:p>
          <a:p>
            <a:pPr marL="571500" indent="-571500" algn="just" rtl="0" fontAlgn="base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600" b="0" i="0" u="none" strike="noStrike" dirty="0">
                <a:solidFill>
                  <a:srgbClr val="FFC000"/>
                </a:solidFill>
                <a:effectLst/>
                <a:latin typeface="Rubik" panose="020B0604020202020204" charset="-79"/>
                <a:cs typeface="Rubik" panose="020B0604020202020204" charset="-79"/>
              </a:rPr>
              <a:t>PM1 and PM2 will be 90 minutes in length for Reading/80 min for Math; PM3 will be 120 minutes in length for Reading/100 for Math.</a:t>
            </a:r>
            <a:r>
              <a:rPr lang="en-US" sz="3600" b="0" i="0" dirty="0">
                <a:solidFill>
                  <a:srgbClr val="FFC000"/>
                </a:solidFill>
                <a:effectLst/>
                <a:latin typeface="Rubik" panose="020B0604020202020204" charset="-79"/>
                <a:cs typeface="Rubik" panose="020B0604020202020204" charset="-79"/>
              </a:rPr>
              <a:t>​</a:t>
            </a:r>
          </a:p>
          <a:p>
            <a:pPr marL="571500" indent="-571500" algn="just" rtl="0" fontAlgn="base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600" b="0" i="0" u="none" strike="noStrike" dirty="0">
                <a:solidFill>
                  <a:srgbClr val="FFC000"/>
                </a:solidFill>
                <a:effectLst/>
                <a:latin typeface="Rubik" panose="020B0604020202020204" charset="-79"/>
                <a:cs typeface="Rubik" panose="020B0604020202020204" charset="-79"/>
              </a:rPr>
              <a:t>Each subject-area test will be administered in one day. It is recommended that each student take only one subject test in a day.</a:t>
            </a:r>
            <a:r>
              <a:rPr lang="en-US" sz="3600" b="0" i="0" dirty="0">
                <a:solidFill>
                  <a:srgbClr val="FFC000"/>
                </a:solidFill>
                <a:effectLst/>
                <a:latin typeface="Rubik" panose="020B0604020202020204" charset="-79"/>
                <a:cs typeface="Rubik" panose="020B0604020202020204" charset="-79"/>
              </a:rPr>
              <a:t>​</a:t>
            </a:r>
          </a:p>
          <a:p>
            <a:pPr marL="571500" indent="-571500" algn="just" rtl="0" fontAlgn="base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600" b="0" i="0" u="none" strike="noStrike" dirty="0">
                <a:solidFill>
                  <a:srgbClr val="FFC000"/>
                </a:solidFill>
                <a:effectLst/>
                <a:latin typeface="Rubik" panose="020B0604020202020204" charset="-79"/>
                <a:cs typeface="Rubik" panose="020B0604020202020204" charset="-79"/>
              </a:rPr>
              <a:t>PM3 will be a summative assessment used for accountability purposes.</a:t>
            </a:r>
            <a:r>
              <a:rPr lang="en-US" sz="3600" b="0" i="0" dirty="0">
                <a:solidFill>
                  <a:srgbClr val="FFC000"/>
                </a:solidFill>
                <a:effectLst/>
                <a:latin typeface="Rubik" panose="020B0604020202020204" charset="-79"/>
                <a:cs typeface="Rubik" panose="020B0604020202020204" charset="-79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818470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44">
          <a:extLst>
            <a:ext uri="{FF2B5EF4-FFF2-40B4-BE49-F238E27FC236}">
              <a16:creationId xmlns:a16="http://schemas.microsoft.com/office/drawing/2014/main" id="{7F65CFF5-F0A7-188D-4ED4-2C464AE73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7D43D8EB-A7E5-35AE-BC01-6DB3EC009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14" y="229060"/>
            <a:ext cx="14926235" cy="1015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Google Shape;148;p16">
            <a:extLst>
              <a:ext uri="{FF2B5EF4-FFF2-40B4-BE49-F238E27FC236}">
                <a16:creationId xmlns:a16="http://schemas.microsoft.com/office/drawing/2014/main" id="{3BDC22F3-811B-EEF9-C974-D341ED39B5B2}"/>
              </a:ext>
            </a:extLst>
          </p:cNvPr>
          <p:cNvSpPr/>
          <p:nvPr/>
        </p:nvSpPr>
        <p:spPr>
          <a:xfrm>
            <a:off x="-605547" y="229060"/>
            <a:ext cx="2524806" cy="2501083"/>
          </a:xfrm>
          <a:custGeom>
            <a:avLst/>
            <a:gdLst/>
            <a:ahLst/>
            <a:cxnLst/>
            <a:rect l="l" t="t" r="r" b="b"/>
            <a:pathLst>
              <a:path w="2524806" h="2501083" extrusionOk="0">
                <a:moveTo>
                  <a:pt x="0" y="0"/>
                </a:moveTo>
                <a:lnTo>
                  <a:pt x="2524806" y="0"/>
                </a:lnTo>
                <a:lnTo>
                  <a:pt x="2524806" y="2501083"/>
                </a:lnTo>
                <a:lnTo>
                  <a:pt x="0" y="25010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7" name="Google Shape;147;p16">
            <a:extLst>
              <a:ext uri="{FF2B5EF4-FFF2-40B4-BE49-F238E27FC236}">
                <a16:creationId xmlns:a16="http://schemas.microsoft.com/office/drawing/2014/main" id="{F9CA52D0-092A-57DD-E68A-69716009636C}"/>
              </a:ext>
            </a:extLst>
          </p:cNvPr>
          <p:cNvSpPr/>
          <p:nvPr/>
        </p:nvSpPr>
        <p:spPr>
          <a:xfrm flipH="1">
            <a:off x="15405211" y="1479601"/>
            <a:ext cx="2524806" cy="2501083"/>
          </a:xfrm>
          <a:custGeom>
            <a:avLst/>
            <a:gdLst/>
            <a:ahLst/>
            <a:cxnLst/>
            <a:rect l="l" t="t" r="r" b="b"/>
            <a:pathLst>
              <a:path w="2524806" h="2501083" extrusionOk="0">
                <a:moveTo>
                  <a:pt x="2524806" y="0"/>
                </a:moveTo>
                <a:lnTo>
                  <a:pt x="0" y="0"/>
                </a:lnTo>
                <a:lnTo>
                  <a:pt x="0" y="2501083"/>
                </a:lnTo>
                <a:lnTo>
                  <a:pt x="2524806" y="2501083"/>
                </a:lnTo>
                <a:lnTo>
                  <a:pt x="252480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Google Shape;252;p22">
            <a:extLst>
              <a:ext uri="{FF2B5EF4-FFF2-40B4-BE49-F238E27FC236}">
                <a16:creationId xmlns:a16="http://schemas.microsoft.com/office/drawing/2014/main" id="{FC25E006-E72A-7437-8F2B-949420EC8AF0}"/>
              </a:ext>
            </a:extLst>
          </p:cNvPr>
          <p:cNvSpPr/>
          <p:nvPr/>
        </p:nvSpPr>
        <p:spPr>
          <a:xfrm flipH="1">
            <a:off x="13440913" y="2975876"/>
            <a:ext cx="5985472" cy="9606517"/>
          </a:xfrm>
          <a:custGeom>
            <a:avLst/>
            <a:gdLst/>
            <a:ahLst/>
            <a:cxnLst/>
            <a:rect l="l" t="t" r="r" b="b"/>
            <a:pathLst>
              <a:path w="5559772" h="9606517" extrusionOk="0">
                <a:moveTo>
                  <a:pt x="0" y="0"/>
                </a:moveTo>
                <a:lnTo>
                  <a:pt x="5559772" y="0"/>
                </a:lnTo>
                <a:lnTo>
                  <a:pt x="5559772" y="9606517"/>
                </a:lnTo>
                <a:lnTo>
                  <a:pt x="0" y="9606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13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44">
          <a:extLst>
            <a:ext uri="{FF2B5EF4-FFF2-40B4-BE49-F238E27FC236}">
              <a16:creationId xmlns:a16="http://schemas.microsoft.com/office/drawing/2014/main" id="{D5F4594B-E788-E6C3-EFBA-8C047E6F0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52;p22">
            <a:extLst>
              <a:ext uri="{FF2B5EF4-FFF2-40B4-BE49-F238E27FC236}">
                <a16:creationId xmlns:a16="http://schemas.microsoft.com/office/drawing/2014/main" id="{135CD9EA-735F-7AD8-F26B-CB3A8D1507A8}"/>
              </a:ext>
            </a:extLst>
          </p:cNvPr>
          <p:cNvSpPr/>
          <p:nvPr/>
        </p:nvSpPr>
        <p:spPr>
          <a:xfrm flipH="1">
            <a:off x="-2040269" y="-3341364"/>
            <a:ext cx="5985472" cy="9606517"/>
          </a:xfrm>
          <a:custGeom>
            <a:avLst/>
            <a:gdLst/>
            <a:ahLst/>
            <a:cxnLst/>
            <a:rect l="l" t="t" r="r" b="b"/>
            <a:pathLst>
              <a:path w="5559772" h="9606517" extrusionOk="0">
                <a:moveTo>
                  <a:pt x="0" y="0"/>
                </a:moveTo>
                <a:lnTo>
                  <a:pt x="5559772" y="0"/>
                </a:lnTo>
                <a:lnTo>
                  <a:pt x="5559772" y="9606517"/>
                </a:lnTo>
                <a:lnTo>
                  <a:pt x="0" y="9606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Google Shape;252;p22">
            <a:extLst>
              <a:ext uri="{FF2B5EF4-FFF2-40B4-BE49-F238E27FC236}">
                <a16:creationId xmlns:a16="http://schemas.microsoft.com/office/drawing/2014/main" id="{C2100ABF-80B2-BC6A-1723-CDDF0AC814EC}"/>
              </a:ext>
            </a:extLst>
          </p:cNvPr>
          <p:cNvSpPr/>
          <p:nvPr/>
        </p:nvSpPr>
        <p:spPr>
          <a:xfrm flipH="1">
            <a:off x="7695305" y="3326200"/>
            <a:ext cx="5985472" cy="9606517"/>
          </a:xfrm>
          <a:custGeom>
            <a:avLst/>
            <a:gdLst/>
            <a:ahLst/>
            <a:cxnLst/>
            <a:rect l="l" t="t" r="r" b="b"/>
            <a:pathLst>
              <a:path w="5559772" h="9606517" extrusionOk="0">
                <a:moveTo>
                  <a:pt x="0" y="0"/>
                </a:moveTo>
                <a:lnTo>
                  <a:pt x="5559772" y="0"/>
                </a:lnTo>
                <a:lnTo>
                  <a:pt x="5559772" y="9606517"/>
                </a:lnTo>
                <a:lnTo>
                  <a:pt x="0" y="9606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DACB3-713C-93EE-66CC-BF3F52062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835038"/>
            <a:ext cx="5836024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Rewards</a:t>
            </a:r>
            <a:endParaRPr lang="en-US" alt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Rubik" panose="020B0604020202020204" charset="-79"/>
              <a:cs typeface="Rubik" panose="020B0604020202020204" charset="-79"/>
            </a:endParaRPr>
          </a:p>
          <a:p>
            <a:pPr marL="511175">
              <a:spcBef>
                <a:spcPct val="0"/>
              </a:spcBef>
              <a:buClr>
                <a:schemeClr val="bg2">
                  <a:lumMod val="60000"/>
                  <a:lumOff val="40000"/>
                </a:schemeClr>
              </a:buClr>
            </a:pPr>
            <a:r>
              <a:rPr lang="en-US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Praise</a:t>
            </a:r>
          </a:p>
          <a:p>
            <a:pPr marL="511175">
              <a:spcBef>
                <a:spcPct val="0"/>
              </a:spcBef>
              <a:buClr>
                <a:schemeClr val="bg2">
                  <a:lumMod val="60000"/>
                  <a:lumOff val="40000"/>
                </a:schemeClr>
              </a:buClr>
            </a:pPr>
            <a:r>
              <a:rPr lang="en-US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Happy Notes</a:t>
            </a:r>
          </a:p>
          <a:p>
            <a:pPr marL="511175">
              <a:spcBef>
                <a:spcPct val="0"/>
              </a:spcBef>
              <a:buClr>
                <a:schemeClr val="bg2">
                  <a:lumMod val="60000"/>
                  <a:lumOff val="40000"/>
                </a:schemeClr>
              </a:buClr>
            </a:pPr>
            <a:r>
              <a:rPr lang="en-US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Phone calls home</a:t>
            </a:r>
          </a:p>
          <a:p>
            <a:pPr marL="511175">
              <a:spcBef>
                <a:spcPct val="0"/>
              </a:spcBef>
              <a:buClr>
                <a:schemeClr val="bg2">
                  <a:lumMod val="60000"/>
                  <a:lumOff val="40000"/>
                </a:schemeClr>
              </a:buClr>
            </a:pPr>
            <a:r>
              <a:rPr lang="en-US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Snacks/Treats/Points</a:t>
            </a:r>
          </a:p>
          <a:p>
            <a:pPr marL="511175">
              <a:spcBef>
                <a:spcPct val="0"/>
              </a:spcBef>
              <a:buClr>
                <a:schemeClr val="bg2">
                  <a:lumMod val="60000"/>
                  <a:lumOff val="40000"/>
                </a:schemeClr>
              </a:buClr>
            </a:pPr>
            <a:r>
              <a:rPr lang="en-US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Free time</a:t>
            </a:r>
          </a:p>
          <a:p>
            <a:pPr marL="511175">
              <a:spcBef>
                <a:spcPct val="0"/>
              </a:spcBef>
              <a:buClr>
                <a:schemeClr val="bg2">
                  <a:lumMod val="60000"/>
                  <a:lumOff val="40000"/>
                </a:schemeClr>
              </a:buClr>
            </a:pPr>
            <a:r>
              <a:rPr lang="en-US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Special Activities</a:t>
            </a:r>
            <a:endParaRPr lang="en-US" altLang="en-US" sz="2400" dirty="0">
              <a:solidFill>
                <a:schemeClr val="accent4">
                  <a:lumMod val="60000"/>
                  <a:lumOff val="40000"/>
                </a:schemeClr>
              </a:solidFill>
              <a:latin typeface="Rubik" panose="020B0604020202020204" charset="-79"/>
              <a:cs typeface="Rubik" panose="020B0604020202020204" charset="-79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C799B6-AB2E-9D40-B468-C6B6C8B08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46" y="494553"/>
            <a:ext cx="6113823" cy="4393971"/>
          </a:xfrm>
          <a:prstGeom prst="rect">
            <a:avLst/>
          </a:prstGeom>
          <a:noFill/>
          <a:ln w="7620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76AB45A2-72F7-79DF-4DC0-E92C890A1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99" y="4677281"/>
            <a:ext cx="9271291" cy="5470263"/>
          </a:xfrm>
          <a:prstGeom prst="rect">
            <a:avLst/>
          </a:prstGeom>
          <a:noFill/>
          <a:ln w="7620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A2607A0-7D6F-DCB3-1EEE-35B3AB9CA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038" y="297381"/>
            <a:ext cx="8507063" cy="7400944"/>
          </a:xfrm>
          <a:prstGeom prst="rect">
            <a:avLst/>
          </a:prstGeom>
          <a:noFill/>
          <a:ln w="7620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67B46A54-42C2-1BE6-0145-1FD88F72F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6621" y="3326200"/>
            <a:ext cx="6194268" cy="6717161"/>
          </a:xfrm>
          <a:prstGeom prst="rect">
            <a:avLst/>
          </a:prstGeom>
          <a:noFill/>
          <a:ln w="7620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63;p17">
            <a:extLst>
              <a:ext uri="{FF2B5EF4-FFF2-40B4-BE49-F238E27FC236}">
                <a16:creationId xmlns:a16="http://schemas.microsoft.com/office/drawing/2014/main" id="{BD3BF49B-DF44-5F1B-3B13-E63900415C77}"/>
              </a:ext>
            </a:extLst>
          </p:cNvPr>
          <p:cNvSpPr/>
          <p:nvPr/>
        </p:nvSpPr>
        <p:spPr>
          <a:xfrm flipH="1">
            <a:off x="16052631" y="6738881"/>
            <a:ext cx="2235369" cy="2184053"/>
          </a:xfrm>
          <a:custGeom>
            <a:avLst/>
            <a:gdLst/>
            <a:ahLst/>
            <a:cxnLst/>
            <a:rect l="l" t="t" r="r" b="b"/>
            <a:pathLst>
              <a:path w="4189886" h="4170122" extrusionOk="0">
                <a:moveTo>
                  <a:pt x="4189885" y="0"/>
                </a:moveTo>
                <a:lnTo>
                  <a:pt x="0" y="0"/>
                </a:lnTo>
                <a:lnTo>
                  <a:pt x="0" y="4170122"/>
                </a:lnTo>
                <a:lnTo>
                  <a:pt x="4189885" y="4170122"/>
                </a:lnTo>
                <a:lnTo>
                  <a:pt x="4189885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163;p17">
            <a:extLst>
              <a:ext uri="{FF2B5EF4-FFF2-40B4-BE49-F238E27FC236}">
                <a16:creationId xmlns:a16="http://schemas.microsoft.com/office/drawing/2014/main" id="{97141549-0D13-2C3A-CFD3-C11697FD2146}"/>
              </a:ext>
            </a:extLst>
          </p:cNvPr>
          <p:cNvSpPr/>
          <p:nvPr/>
        </p:nvSpPr>
        <p:spPr>
          <a:xfrm>
            <a:off x="5082231" y="860267"/>
            <a:ext cx="3825357" cy="3662541"/>
          </a:xfrm>
          <a:custGeom>
            <a:avLst/>
            <a:gdLst/>
            <a:ahLst/>
            <a:cxnLst/>
            <a:rect l="l" t="t" r="r" b="b"/>
            <a:pathLst>
              <a:path w="4189886" h="4170122" extrusionOk="0">
                <a:moveTo>
                  <a:pt x="4189885" y="0"/>
                </a:moveTo>
                <a:lnTo>
                  <a:pt x="0" y="0"/>
                </a:lnTo>
                <a:lnTo>
                  <a:pt x="0" y="4170122"/>
                </a:lnTo>
                <a:lnTo>
                  <a:pt x="4189885" y="4170122"/>
                </a:lnTo>
                <a:lnTo>
                  <a:pt x="4189885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28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98">
          <a:extLst>
            <a:ext uri="{FF2B5EF4-FFF2-40B4-BE49-F238E27FC236}">
              <a16:creationId xmlns:a16="http://schemas.microsoft.com/office/drawing/2014/main" id="{8E650014-DEDE-7295-6EA1-F3899C541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71;p24">
            <a:extLst>
              <a:ext uri="{FF2B5EF4-FFF2-40B4-BE49-F238E27FC236}">
                <a16:creationId xmlns:a16="http://schemas.microsoft.com/office/drawing/2014/main" id="{7441B8A1-E0D5-045F-D3AC-5C1105BB21A7}"/>
              </a:ext>
            </a:extLst>
          </p:cNvPr>
          <p:cNvSpPr/>
          <p:nvPr/>
        </p:nvSpPr>
        <p:spPr>
          <a:xfrm rot="1136459" flipH="1">
            <a:off x="-2016028" y="3009260"/>
            <a:ext cx="9820250" cy="8740023"/>
          </a:xfrm>
          <a:custGeom>
            <a:avLst/>
            <a:gdLst/>
            <a:ahLst/>
            <a:cxnLst/>
            <a:rect l="l" t="t" r="r" b="b"/>
            <a:pathLst>
              <a:path w="9820250" h="8740023" extrusionOk="0">
                <a:moveTo>
                  <a:pt x="9820250" y="0"/>
                </a:moveTo>
                <a:lnTo>
                  <a:pt x="0" y="0"/>
                </a:lnTo>
                <a:lnTo>
                  <a:pt x="0" y="8740022"/>
                </a:lnTo>
                <a:lnTo>
                  <a:pt x="9820250" y="8740022"/>
                </a:lnTo>
                <a:lnTo>
                  <a:pt x="982025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271;p24">
            <a:extLst>
              <a:ext uri="{FF2B5EF4-FFF2-40B4-BE49-F238E27FC236}">
                <a16:creationId xmlns:a16="http://schemas.microsoft.com/office/drawing/2014/main" id="{D52335F6-5878-1065-3D83-FE5E22649442}"/>
              </a:ext>
            </a:extLst>
          </p:cNvPr>
          <p:cNvSpPr/>
          <p:nvPr/>
        </p:nvSpPr>
        <p:spPr>
          <a:xfrm rot="11350553" flipH="1">
            <a:off x="10825787" y="-1559585"/>
            <a:ext cx="9820250" cy="8740023"/>
          </a:xfrm>
          <a:custGeom>
            <a:avLst/>
            <a:gdLst/>
            <a:ahLst/>
            <a:cxnLst/>
            <a:rect l="l" t="t" r="r" b="b"/>
            <a:pathLst>
              <a:path w="9820250" h="8740023" extrusionOk="0">
                <a:moveTo>
                  <a:pt x="9820250" y="0"/>
                </a:moveTo>
                <a:lnTo>
                  <a:pt x="0" y="0"/>
                </a:lnTo>
                <a:lnTo>
                  <a:pt x="0" y="8740022"/>
                </a:lnTo>
                <a:lnTo>
                  <a:pt x="9820250" y="8740022"/>
                </a:lnTo>
                <a:lnTo>
                  <a:pt x="982025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1583DBE0-BC46-E205-82F9-0B4BB4EC18E5}"/>
              </a:ext>
            </a:extLst>
          </p:cNvPr>
          <p:cNvSpPr txBox="1"/>
          <p:nvPr/>
        </p:nvSpPr>
        <p:spPr>
          <a:xfrm>
            <a:off x="535858" y="433289"/>
            <a:ext cx="17216281" cy="121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>
                <a:solidFill>
                  <a:srgbClr val="FFD47F"/>
                </a:solidFill>
                <a:latin typeface="Bungee"/>
                <a:ea typeface="Bungee"/>
                <a:cs typeface="Bungee"/>
                <a:sym typeface="Bungee"/>
              </a:rPr>
              <a:t>Open House Welcome Videos</a:t>
            </a:r>
            <a:endParaRPr sz="1200" dirty="0"/>
          </a:p>
        </p:txBody>
      </p:sp>
      <p:sp>
        <p:nvSpPr>
          <p:cNvPr id="2" name="Google Shape;446;p32">
            <a:extLst>
              <a:ext uri="{FF2B5EF4-FFF2-40B4-BE49-F238E27FC236}">
                <a16:creationId xmlns:a16="http://schemas.microsoft.com/office/drawing/2014/main" id="{E6621922-7DBE-DA62-AE79-7E3C1AFA1F3D}"/>
              </a:ext>
            </a:extLst>
          </p:cNvPr>
          <p:cNvSpPr/>
          <p:nvPr/>
        </p:nvSpPr>
        <p:spPr>
          <a:xfrm>
            <a:off x="-914401" y="6913044"/>
            <a:ext cx="4239636" cy="4221120"/>
          </a:xfrm>
          <a:custGeom>
            <a:avLst/>
            <a:gdLst/>
            <a:ahLst/>
            <a:cxnLst/>
            <a:rect l="l" t="t" r="r" b="b"/>
            <a:pathLst>
              <a:path w="935398" h="935398" extrusionOk="0">
                <a:moveTo>
                  <a:pt x="0" y="0"/>
                </a:moveTo>
                <a:lnTo>
                  <a:pt x="935399" y="0"/>
                </a:lnTo>
                <a:lnTo>
                  <a:pt x="935399" y="935399"/>
                </a:lnTo>
                <a:lnTo>
                  <a:pt x="0" y="9353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Google Shape;452;p32">
            <a:hlinkClick r:id="rId5"/>
            <a:extLst>
              <a:ext uri="{FF2B5EF4-FFF2-40B4-BE49-F238E27FC236}">
                <a16:creationId xmlns:a16="http://schemas.microsoft.com/office/drawing/2014/main" id="{34289195-AA21-FC67-4FD8-7FF3A7D998BF}"/>
              </a:ext>
            </a:extLst>
          </p:cNvPr>
          <p:cNvSpPr/>
          <p:nvPr/>
        </p:nvSpPr>
        <p:spPr>
          <a:xfrm rot="991790">
            <a:off x="2485008" y="2705359"/>
            <a:ext cx="3915792" cy="6318245"/>
          </a:xfrm>
          <a:custGeom>
            <a:avLst/>
            <a:gdLst/>
            <a:ahLst/>
            <a:cxnLst/>
            <a:rect l="l" t="t" r="r" b="b"/>
            <a:pathLst>
              <a:path w="705626" h="1485529" extrusionOk="0">
                <a:moveTo>
                  <a:pt x="0" y="0"/>
                </a:moveTo>
                <a:lnTo>
                  <a:pt x="705627" y="0"/>
                </a:lnTo>
                <a:lnTo>
                  <a:pt x="705627" y="1485529"/>
                </a:lnTo>
                <a:lnTo>
                  <a:pt x="0" y="1485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427;p32">
            <a:hlinkClick r:id="rId7"/>
            <a:extLst>
              <a:ext uri="{FF2B5EF4-FFF2-40B4-BE49-F238E27FC236}">
                <a16:creationId xmlns:a16="http://schemas.microsoft.com/office/drawing/2014/main" id="{4DB854A6-2522-5230-C23A-342EDB6713CD}"/>
              </a:ext>
            </a:extLst>
          </p:cNvPr>
          <p:cNvSpPr/>
          <p:nvPr/>
        </p:nvSpPr>
        <p:spPr>
          <a:xfrm flipH="1">
            <a:off x="8968115" y="3864232"/>
            <a:ext cx="7218153" cy="3713693"/>
          </a:xfrm>
          <a:custGeom>
            <a:avLst/>
            <a:gdLst/>
            <a:ahLst/>
            <a:cxnLst/>
            <a:rect l="l" t="t" r="r" b="b"/>
            <a:pathLst>
              <a:path w="2283617" h="1327352" extrusionOk="0">
                <a:moveTo>
                  <a:pt x="0" y="0"/>
                </a:moveTo>
                <a:lnTo>
                  <a:pt x="2283617" y="0"/>
                </a:lnTo>
                <a:lnTo>
                  <a:pt x="2283617" y="1327353"/>
                </a:lnTo>
                <a:lnTo>
                  <a:pt x="0" y="13273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100;p14">
            <a:extLst>
              <a:ext uri="{FF2B5EF4-FFF2-40B4-BE49-F238E27FC236}">
                <a16:creationId xmlns:a16="http://schemas.microsoft.com/office/drawing/2014/main" id="{F18F2B98-F683-F69C-6018-2868246B3313}"/>
              </a:ext>
            </a:extLst>
          </p:cNvPr>
          <p:cNvSpPr txBox="1"/>
          <p:nvPr/>
        </p:nvSpPr>
        <p:spPr>
          <a:xfrm>
            <a:off x="14413857" y="4887385"/>
            <a:ext cx="3228861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FFD47F"/>
                </a:solidFill>
                <a:latin typeface="Bungee"/>
                <a:ea typeface="Bungee"/>
                <a:cs typeface="Bungee"/>
                <a:sym typeface="Bungee"/>
              </a:rPr>
              <a:t>Admin &amp; PTA</a:t>
            </a:r>
            <a:endParaRPr sz="2800" dirty="0"/>
          </a:p>
        </p:txBody>
      </p:sp>
      <p:sp>
        <p:nvSpPr>
          <p:cNvPr id="7" name="Google Shape;100;p14">
            <a:extLst>
              <a:ext uri="{FF2B5EF4-FFF2-40B4-BE49-F238E27FC236}">
                <a16:creationId xmlns:a16="http://schemas.microsoft.com/office/drawing/2014/main" id="{98C6F78F-B204-5DB3-CE8B-C5E5EBADFB5C}"/>
              </a:ext>
            </a:extLst>
          </p:cNvPr>
          <p:cNvSpPr txBox="1"/>
          <p:nvPr/>
        </p:nvSpPr>
        <p:spPr>
          <a:xfrm>
            <a:off x="2953372" y="8008130"/>
            <a:ext cx="5906744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3200" b="0" i="0" u="none" strike="noStrike" cap="none" dirty="0">
                <a:solidFill>
                  <a:schemeClr val="accent5">
                    <a:lumMod val="60000"/>
                    <a:lumOff val="40000"/>
                  </a:schemeClr>
                </a:solidFill>
                <a:latin typeface="Bungee"/>
                <a:ea typeface="Bungee"/>
                <a:cs typeface="Bungee"/>
                <a:sym typeface="Bungee"/>
              </a:rPr>
              <a:t>Our Superintendent</a:t>
            </a:r>
            <a:endParaRPr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Google Shape;439;p32">
            <a:extLst>
              <a:ext uri="{FF2B5EF4-FFF2-40B4-BE49-F238E27FC236}">
                <a16:creationId xmlns:a16="http://schemas.microsoft.com/office/drawing/2014/main" id="{F457FDA6-E6C4-5198-0A99-51B85B99EDA6}"/>
              </a:ext>
            </a:extLst>
          </p:cNvPr>
          <p:cNvSpPr/>
          <p:nvPr/>
        </p:nvSpPr>
        <p:spPr>
          <a:xfrm>
            <a:off x="11814048" y="2810427"/>
            <a:ext cx="2343777" cy="2107609"/>
          </a:xfrm>
          <a:custGeom>
            <a:avLst/>
            <a:gdLst/>
            <a:ahLst/>
            <a:cxnLst/>
            <a:rect l="l" t="t" r="r" b="b"/>
            <a:pathLst>
              <a:path w="930788" h="964547" extrusionOk="0">
                <a:moveTo>
                  <a:pt x="930788" y="0"/>
                </a:moveTo>
                <a:lnTo>
                  <a:pt x="0" y="0"/>
                </a:lnTo>
                <a:lnTo>
                  <a:pt x="0" y="964547"/>
                </a:lnTo>
                <a:lnTo>
                  <a:pt x="930788" y="964547"/>
                </a:lnTo>
                <a:lnTo>
                  <a:pt x="930788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96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44">
          <a:extLst>
            <a:ext uri="{FF2B5EF4-FFF2-40B4-BE49-F238E27FC236}">
              <a16:creationId xmlns:a16="http://schemas.microsoft.com/office/drawing/2014/main" id="{7059CCD7-821D-CCAD-237B-B54194593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2;p22">
            <a:extLst>
              <a:ext uri="{FF2B5EF4-FFF2-40B4-BE49-F238E27FC236}">
                <a16:creationId xmlns:a16="http://schemas.microsoft.com/office/drawing/2014/main" id="{8951CFDF-33C3-E101-9FF5-6061D1203DDF}"/>
              </a:ext>
            </a:extLst>
          </p:cNvPr>
          <p:cNvSpPr/>
          <p:nvPr/>
        </p:nvSpPr>
        <p:spPr>
          <a:xfrm flipH="1">
            <a:off x="4270480" y="2309656"/>
            <a:ext cx="6987626" cy="9606517"/>
          </a:xfrm>
          <a:custGeom>
            <a:avLst/>
            <a:gdLst/>
            <a:ahLst/>
            <a:cxnLst/>
            <a:rect l="l" t="t" r="r" b="b"/>
            <a:pathLst>
              <a:path w="5559772" h="9606517" extrusionOk="0">
                <a:moveTo>
                  <a:pt x="0" y="0"/>
                </a:moveTo>
                <a:lnTo>
                  <a:pt x="5559772" y="0"/>
                </a:lnTo>
                <a:lnTo>
                  <a:pt x="5559772" y="9606517"/>
                </a:lnTo>
                <a:lnTo>
                  <a:pt x="0" y="9606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68144D1-4D77-6D3B-80CF-D24551CBC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43" y="331880"/>
            <a:ext cx="8681840" cy="8177983"/>
          </a:xfrm>
          <a:prstGeom prst="rect">
            <a:avLst/>
          </a:prstGeom>
          <a:noFill/>
          <a:ln w="7620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12AA5A69-9FCE-8EB6-5877-432E905F3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119" y="331880"/>
            <a:ext cx="7567802" cy="2842206"/>
          </a:xfrm>
          <a:prstGeom prst="rect">
            <a:avLst/>
          </a:prstGeom>
          <a:noFill/>
          <a:ln w="7620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3D13038-DA13-EE1B-318A-40E38928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4" y="3955412"/>
            <a:ext cx="9497733" cy="6033396"/>
          </a:xfrm>
          <a:prstGeom prst="rect">
            <a:avLst/>
          </a:prstGeom>
          <a:noFill/>
          <a:ln w="7620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Google Shape;147;p16">
            <a:extLst>
              <a:ext uri="{FF2B5EF4-FFF2-40B4-BE49-F238E27FC236}">
                <a16:creationId xmlns:a16="http://schemas.microsoft.com/office/drawing/2014/main" id="{A57E3552-EED0-4236-F34C-9C05A4A5288A}"/>
              </a:ext>
            </a:extLst>
          </p:cNvPr>
          <p:cNvSpPr/>
          <p:nvPr/>
        </p:nvSpPr>
        <p:spPr>
          <a:xfrm flipH="1">
            <a:off x="16072904" y="2642417"/>
            <a:ext cx="2524806" cy="2501083"/>
          </a:xfrm>
          <a:custGeom>
            <a:avLst/>
            <a:gdLst/>
            <a:ahLst/>
            <a:cxnLst/>
            <a:rect l="l" t="t" r="r" b="b"/>
            <a:pathLst>
              <a:path w="2524806" h="2501083" extrusionOk="0">
                <a:moveTo>
                  <a:pt x="2524806" y="0"/>
                </a:moveTo>
                <a:lnTo>
                  <a:pt x="0" y="0"/>
                </a:lnTo>
                <a:lnTo>
                  <a:pt x="0" y="2501083"/>
                </a:lnTo>
                <a:lnTo>
                  <a:pt x="2524806" y="2501083"/>
                </a:lnTo>
                <a:lnTo>
                  <a:pt x="2524806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458;p32">
            <a:extLst>
              <a:ext uri="{FF2B5EF4-FFF2-40B4-BE49-F238E27FC236}">
                <a16:creationId xmlns:a16="http://schemas.microsoft.com/office/drawing/2014/main" id="{253A3E56-EE82-856D-D935-2EDB5F6F6F84}"/>
              </a:ext>
            </a:extLst>
          </p:cNvPr>
          <p:cNvSpPr/>
          <p:nvPr/>
        </p:nvSpPr>
        <p:spPr>
          <a:xfrm flipH="1">
            <a:off x="6214001" y="7095462"/>
            <a:ext cx="2929999" cy="2727396"/>
          </a:xfrm>
          <a:custGeom>
            <a:avLst/>
            <a:gdLst/>
            <a:ahLst/>
            <a:cxnLst/>
            <a:rect l="l" t="t" r="r" b="b"/>
            <a:pathLst>
              <a:path w="1058803" h="922482" extrusionOk="0">
                <a:moveTo>
                  <a:pt x="1058804" y="0"/>
                </a:moveTo>
                <a:lnTo>
                  <a:pt x="0" y="0"/>
                </a:lnTo>
                <a:lnTo>
                  <a:pt x="0" y="922482"/>
                </a:lnTo>
                <a:lnTo>
                  <a:pt x="1058804" y="922482"/>
                </a:lnTo>
                <a:lnTo>
                  <a:pt x="1058804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9F2ADE1-2254-7405-468F-11AF077DB5C0}"/>
              </a:ext>
            </a:extLst>
          </p:cNvPr>
          <p:cNvSpPr txBox="1"/>
          <p:nvPr/>
        </p:nvSpPr>
        <p:spPr>
          <a:xfrm>
            <a:off x="510986" y="8649982"/>
            <a:ext cx="3550026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More Sample questions can be found at </a:t>
            </a:r>
            <a:r>
              <a:rPr lang="en-US" sz="28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flfast.org</a:t>
            </a:r>
          </a:p>
        </p:txBody>
      </p:sp>
    </p:spTree>
    <p:extLst>
      <p:ext uri="{BB962C8B-B14F-4D97-AF65-F5344CB8AC3E}">
        <p14:creationId xmlns:p14="http://schemas.microsoft.com/office/powerpoint/2010/main" val="3229789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10">
          <a:extLst>
            <a:ext uri="{FF2B5EF4-FFF2-40B4-BE49-F238E27FC236}">
              <a16:creationId xmlns:a16="http://schemas.microsoft.com/office/drawing/2014/main" id="{B78E5F84-FDE3-4B06-CA8E-9507908D5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2;p22">
            <a:extLst>
              <a:ext uri="{FF2B5EF4-FFF2-40B4-BE49-F238E27FC236}">
                <a16:creationId xmlns:a16="http://schemas.microsoft.com/office/drawing/2014/main" id="{3F6A8792-4585-7487-A1CE-133828CA7F0D}"/>
              </a:ext>
            </a:extLst>
          </p:cNvPr>
          <p:cNvSpPr/>
          <p:nvPr/>
        </p:nvSpPr>
        <p:spPr>
          <a:xfrm flipH="1">
            <a:off x="13600935" y="3595850"/>
            <a:ext cx="5985472" cy="9606517"/>
          </a:xfrm>
          <a:custGeom>
            <a:avLst/>
            <a:gdLst/>
            <a:ahLst/>
            <a:cxnLst/>
            <a:rect l="l" t="t" r="r" b="b"/>
            <a:pathLst>
              <a:path w="5559772" h="9606517" extrusionOk="0">
                <a:moveTo>
                  <a:pt x="0" y="0"/>
                </a:moveTo>
                <a:lnTo>
                  <a:pt x="5559772" y="0"/>
                </a:lnTo>
                <a:lnTo>
                  <a:pt x="5559772" y="9606517"/>
                </a:lnTo>
                <a:lnTo>
                  <a:pt x="0" y="9606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9" name="Google Shape;129;p15">
            <a:extLst>
              <a:ext uri="{FF2B5EF4-FFF2-40B4-BE49-F238E27FC236}">
                <a16:creationId xmlns:a16="http://schemas.microsoft.com/office/drawing/2014/main" id="{F944BD4A-02E7-C26D-DD57-B699EB685BEA}"/>
              </a:ext>
            </a:extLst>
          </p:cNvPr>
          <p:cNvSpPr txBox="1"/>
          <p:nvPr/>
        </p:nvSpPr>
        <p:spPr>
          <a:xfrm>
            <a:off x="3098105" y="853757"/>
            <a:ext cx="12091789" cy="125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0" i="0" u="none" strike="noStrike" cap="none" dirty="0">
                <a:solidFill>
                  <a:schemeClr val="accent1">
                    <a:lumMod val="60000"/>
                    <a:lumOff val="40000"/>
                  </a:schemeClr>
                </a:solidFill>
                <a:latin typeface="Bungee"/>
                <a:ea typeface="Bungee"/>
                <a:cs typeface="Bungee"/>
                <a:sym typeface="Bungee"/>
              </a:rPr>
              <a:t>More information</a:t>
            </a:r>
            <a:endParaRPr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6" name="Google Shape;136;p15">
            <a:extLst>
              <a:ext uri="{FF2B5EF4-FFF2-40B4-BE49-F238E27FC236}">
                <a16:creationId xmlns:a16="http://schemas.microsoft.com/office/drawing/2014/main" id="{7D6DC8CE-3D83-C018-508D-294F8FB23807}"/>
              </a:ext>
            </a:extLst>
          </p:cNvPr>
          <p:cNvSpPr/>
          <p:nvPr/>
        </p:nvSpPr>
        <p:spPr>
          <a:xfrm rot="17250676">
            <a:off x="-220531" y="-328492"/>
            <a:ext cx="3211682" cy="3222547"/>
          </a:xfrm>
          <a:custGeom>
            <a:avLst/>
            <a:gdLst/>
            <a:ahLst/>
            <a:cxnLst/>
            <a:rect l="l" t="t" r="r" b="b"/>
            <a:pathLst>
              <a:path w="3211682" h="3222547" extrusionOk="0">
                <a:moveTo>
                  <a:pt x="0" y="0"/>
                </a:moveTo>
                <a:lnTo>
                  <a:pt x="3211682" y="0"/>
                </a:lnTo>
                <a:lnTo>
                  <a:pt x="3211682" y="3222547"/>
                </a:lnTo>
                <a:lnTo>
                  <a:pt x="0" y="32225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8" name="Google Shape;138;p15">
            <a:extLst>
              <a:ext uri="{FF2B5EF4-FFF2-40B4-BE49-F238E27FC236}">
                <a16:creationId xmlns:a16="http://schemas.microsoft.com/office/drawing/2014/main" id="{3A6E174B-21E7-4D5D-28F1-018499169935}"/>
              </a:ext>
            </a:extLst>
          </p:cNvPr>
          <p:cNvSpPr txBox="1"/>
          <p:nvPr/>
        </p:nvSpPr>
        <p:spPr>
          <a:xfrm>
            <a:off x="1059851" y="2602465"/>
            <a:ext cx="15533820" cy="64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3200" b="0" i="0" u="none" strike="noStrike" cap="none" dirty="0"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rPr>
              <a:t>All money for field trips and events will be accepted through OSP.​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3200" b="0" i="0" u="none" strike="noStrike" cap="none" dirty="0"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rPr>
              <a:t>Parents must update their volunteer number every year in order to participate in field trips or school activities. *Please notify your homeroom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3200" b="0" i="0" u="none" strike="noStrike" cap="none" dirty="0"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rPr>
              <a:t>teachers once you have confirmation that it is updated.​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3200" b="0" i="0" u="none" strike="noStrike" cap="none" dirty="0"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rPr>
              <a:t>Parents must wear the red school spirit t-shirt when participating in a school event/field trip.​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3200" b="0" i="0" u="none" strike="noStrike" cap="none" dirty="0"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rPr>
              <a:t>Parent must have their ID when visiting our school.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3200" b="0" i="0" u="none" strike="noStrike" cap="none" dirty="0"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rPr>
              <a:t>Security will need it for the Raptor System.​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3200" b="1" i="0" u="sng" strike="noStrike" cap="none" dirty="0"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rPr>
              <a:t>Please support our P.T.A. by joining. ​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3200" b="1" i="0" u="sng" strike="noStrike" cap="none" dirty="0"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rPr>
              <a:t>Classes with 100% participation will be rewarded</a:t>
            </a:r>
            <a:r>
              <a:rPr lang="en-US" sz="3200" b="0" i="0" u="none" strike="noStrike" cap="none" dirty="0"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rPr>
              <a:t>.​</a:t>
            </a:r>
            <a:endParaRPr sz="1800" dirty="0">
              <a:solidFill>
                <a:schemeClr val="accent6"/>
              </a:solidFill>
            </a:endParaRPr>
          </a:p>
        </p:txBody>
      </p:sp>
      <p:sp>
        <p:nvSpPr>
          <p:cNvPr id="139" name="Google Shape;139;p15">
            <a:extLst>
              <a:ext uri="{FF2B5EF4-FFF2-40B4-BE49-F238E27FC236}">
                <a16:creationId xmlns:a16="http://schemas.microsoft.com/office/drawing/2014/main" id="{042C494F-D402-8844-0028-DADAC945517E}"/>
              </a:ext>
            </a:extLst>
          </p:cNvPr>
          <p:cNvSpPr/>
          <p:nvPr/>
        </p:nvSpPr>
        <p:spPr>
          <a:xfrm rot="1116292">
            <a:off x="13254818" y="6140511"/>
            <a:ext cx="4528995" cy="3902510"/>
          </a:xfrm>
          <a:custGeom>
            <a:avLst/>
            <a:gdLst/>
            <a:ahLst/>
            <a:cxnLst/>
            <a:rect l="l" t="t" r="r" b="b"/>
            <a:pathLst>
              <a:path w="3648090" h="3598990" extrusionOk="0">
                <a:moveTo>
                  <a:pt x="0" y="0"/>
                </a:moveTo>
                <a:lnTo>
                  <a:pt x="3648090" y="0"/>
                </a:lnTo>
                <a:lnTo>
                  <a:pt x="3648090" y="3598991"/>
                </a:lnTo>
                <a:lnTo>
                  <a:pt x="0" y="3598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10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44">
          <a:extLst>
            <a:ext uri="{FF2B5EF4-FFF2-40B4-BE49-F238E27FC236}">
              <a16:creationId xmlns:a16="http://schemas.microsoft.com/office/drawing/2014/main" id="{ACE2BDBB-62D4-E95D-FCA0-9681BD339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30;p32">
            <a:extLst>
              <a:ext uri="{FF2B5EF4-FFF2-40B4-BE49-F238E27FC236}">
                <a16:creationId xmlns:a16="http://schemas.microsoft.com/office/drawing/2014/main" id="{BAB2801B-E568-84BD-6D6C-EA7FE5E10D7D}"/>
              </a:ext>
            </a:extLst>
          </p:cNvPr>
          <p:cNvSpPr/>
          <p:nvPr/>
        </p:nvSpPr>
        <p:spPr>
          <a:xfrm flipH="1">
            <a:off x="-1430361" y="6917420"/>
            <a:ext cx="14343397" cy="5415751"/>
          </a:xfrm>
          <a:custGeom>
            <a:avLst/>
            <a:gdLst/>
            <a:ahLst/>
            <a:cxnLst/>
            <a:rect l="l" t="t" r="r" b="b"/>
            <a:pathLst>
              <a:path w="2559985" h="1023994" extrusionOk="0">
                <a:moveTo>
                  <a:pt x="2559986" y="0"/>
                </a:moveTo>
                <a:lnTo>
                  <a:pt x="0" y="0"/>
                </a:lnTo>
                <a:lnTo>
                  <a:pt x="0" y="1023994"/>
                </a:lnTo>
                <a:lnTo>
                  <a:pt x="2559986" y="1023994"/>
                </a:lnTo>
                <a:lnTo>
                  <a:pt x="255998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6" name="Google Shape;146;p16">
            <a:extLst>
              <a:ext uri="{FF2B5EF4-FFF2-40B4-BE49-F238E27FC236}">
                <a16:creationId xmlns:a16="http://schemas.microsoft.com/office/drawing/2014/main" id="{91715B33-6F50-68A1-C485-BA84F3843CC3}"/>
              </a:ext>
            </a:extLst>
          </p:cNvPr>
          <p:cNvSpPr txBox="1"/>
          <p:nvPr/>
        </p:nvSpPr>
        <p:spPr>
          <a:xfrm>
            <a:off x="0" y="279402"/>
            <a:ext cx="18288000" cy="12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99" b="0" i="0" u="none" strike="noStrike" cap="none" dirty="0">
                <a:solidFill>
                  <a:srgbClr val="FFD47F"/>
                </a:solidFill>
                <a:latin typeface="Bungee"/>
                <a:ea typeface="Bungee"/>
                <a:cs typeface="Bungee"/>
                <a:sym typeface="Bungee"/>
              </a:rPr>
              <a:t>resources</a:t>
            </a:r>
            <a:endParaRPr dirty="0"/>
          </a:p>
        </p:txBody>
      </p:sp>
      <p:sp>
        <p:nvSpPr>
          <p:cNvPr id="2" name="Google Shape;252;p22">
            <a:extLst>
              <a:ext uri="{FF2B5EF4-FFF2-40B4-BE49-F238E27FC236}">
                <a16:creationId xmlns:a16="http://schemas.microsoft.com/office/drawing/2014/main" id="{46604552-2AD6-FF36-69CC-60756D5168F5}"/>
              </a:ext>
            </a:extLst>
          </p:cNvPr>
          <p:cNvSpPr/>
          <p:nvPr/>
        </p:nvSpPr>
        <p:spPr>
          <a:xfrm flipH="1">
            <a:off x="12302528" y="3369580"/>
            <a:ext cx="5985472" cy="9606517"/>
          </a:xfrm>
          <a:custGeom>
            <a:avLst/>
            <a:gdLst/>
            <a:ahLst/>
            <a:cxnLst/>
            <a:rect l="l" t="t" r="r" b="b"/>
            <a:pathLst>
              <a:path w="5559772" h="9606517" extrusionOk="0">
                <a:moveTo>
                  <a:pt x="0" y="0"/>
                </a:moveTo>
                <a:lnTo>
                  <a:pt x="5559772" y="0"/>
                </a:lnTo>
                <a:lnTo>
                  <a:pt x="5559772" y="9606517"/>
                </a:lnTo>
                <a:lnTo>
                  <a:pt x="0" y="9606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B8D679-3C86-91B1-107E-BB5ED530AECB}"/>
              </a:ext>
            </a:extLst>
          </p:cNvPr>
          <p:cNvSpPr>
            <a:spLocks noGrp="1" noChangeArrowheads="1"/>
          </p:cNvSpPr>
          <p:nvPr/>
        </p:nvSpPr>
        <p:spPr>
          <a:xfrm>
            <a:off x="3823855" y="1715439"/>
            <a:ext cx="11249891" cy="79098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en-US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https://mdcpsportal.dadeschools.net​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-Dade County Public Schools website-Contains resources for parents and students ​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</a:pPr>
            <a:endParaRPr lang="en-US" alt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Rubik" panose="020B0604020202020204" charset="-79"/>
              <a:cs typeface="Rubik" panose="020B0604020202020204" charset="-79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en-US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https://www.drglpelementary.org ​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-School website. ​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School phone number: ( 305) 382-0792​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en-US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School fax: (305) 383-2761​</a:t>
            </a:r>
          </a:p>
        </p:txBody>
      </p:sp>
      <p:sp>
        <p:nvSpPr>
          <p:cNvPr id="6" name="Google Shape;430;p32">
            <a:extLst>
              <a:ext uri="{FF2B5EF4-FFF2-40B4-BE49-F238E27FC236}">
                <a16:creationId xmlns:a16="http://schemas.microsoft.com/office/drawing/2014/main" id="{DCC9FB33-B99E-4DF9-04A1-6731805548ED}"/>
              </a:ext>
            </a:extLst>
          </p:cNvPr>
          <p:cNvSpPr/>
          <p:nvPr/>
        </p:nvSpPr>
        <p:spPr>
          <a:xfrm>
            <a:off x="11149173" y="6917420"/>
            <a:ext cx="11493228" cy="5415751"/>
          </a:xfrm>
          <a:custGeom>
            <a:avLst/>
            <a:gdLst/>
            <a:ahLst/>
            <a:cxnLst/>
            <a:rect l="l" t="t" r="r" b="b"/>
            <a:pathLst>
              <a:path w="2559985" h="1023994" extrusionOk="0">
                <a:moveTo>
                  <a:pt x="2559986" y="0"/>
                </a:moveTo>
                <a:lnTo>
                  <a:pt x="0" y="0"/>
                </a:lnTo>
                <a:lnTo>
                  <a:pt x="0" y="1023994"/>
                </a:lnTo>
                <a:lnTo>
                  <a:pt x="2559986" y="1023994"/>
                </a:lnTo>
                <a:lnTo>
                  <a:pt x="255998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15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44">
          <a:extLst>
            <a:ext uri="{FF2B5EF4-FFF2-40B4-BE49-F238E27FC236}">
              <a16:creationId xmlns:a16="http://schemas.microsoft.com/office/drawing/2014/main" id="{3FE0537B-4E3D-8DE6-40BA-E87F7E97E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28;p32">
            <a:extLst>
              <a:ext uri="{FF2B5EF4-FFF2-40B4-BE49-F238E27FC236}">
                <a16:creationId xmlns:a16="http://schemas.microsoft.com/office/drawing/2014/main" id="{19B3665F-A4C0-9416-B886-F4CD891FFF64}"/>
              </a:ext>
            </a:extLst>
          </p:cNvPr>
          <p:cNvSpPr/>
          <p:nvPr/>
        </p:nvSpPr>
        <p:spPr>
          <a:xfrm rot="21146752">
            <a:off x="-375487" y="-156815"/>
            <a:ext cx="5601965" cy="2139292"/>
          </a:xfrm>
          <a:custGeom>
            <a:avLst/>
            <a:gdLst/>
            <a:ahLst/>
            <a:cxnLst/>
            <a:rect l="l" t="t" r="r" b="b"/>
            <a:pathLst>
              <a:path w="1738427" h="571508" extrusionOk="0">
                <a:moveTo>
                  <a:pt x="0" y="0"/>
                </a:moveTo>
                <a:lnTo>
                  <a:pt x="1738426" y="0"/>
                </a:lnTo>
                <a:lnTo>
                  <a:pt x="1738426" y="571508"/>
                </a:lnTo>
                <a:lnTo>
                  <a:pt x="0" y="571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6" name="Google Shape;146;p16">
            <a:extLst>
              <a:ext uri="{FF2B5EF4-FFF2-40B4-BE49-F238E27FC236}">
                <a16:creationId xmlns:a16="http://schemas.microsoft.com/office/drawing/2014/main" id="{61B018B0-24B3-2EFA-73E8-0CD03E9D9611}"/>
              </a:ext>
            </a:extLst>
          </p:cNvPr>
          <p:cNvSpPr txBox="1"/>
          <p:nvPr/>
        </p:nvSpPr>
        <p:spPr>
          <a:xfrm>
            <a:off x="0" y="204693"/>
            <a:ext cx="18288000" cy="12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99" b="0" i="0" u="none" strike="noStrike" cap="none" dirty="0">
                <a:solidFill>
                  <a:schemeClr val="accent6"/>
                </a:solidFill>
                <a:latin typeface="Bungee"/>
                <a:ea typeface="Bungee"/>
                <a:cs typeface="Bungee"/>
                <a:sym typeface="Bungee"/>
              </a:rPr>
              <a:t>conferences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2" name="Google Shape;252;p22">
            <a:extLst>
              <a:ext uri="{FF2B5EF4-FFF2-40B4-BE49-F238E27FC236}">
                <a16:creationId xmlns:a16="http://schemas.microsoft.com/office/drawing/2014/main" id="{00BDB47C-BD14-65A2-D1B3-9D0D92F2448C}"/>
              </a:ext>
            </a:extLst>
          </p:cNvPr>
          <p:cNvSpPr/>
          <p:nvPr/>
        </p:nvSpPr>
        <p:spPr>
          <a:xfrm flipH="1">
            <a:off x="12694024" y="4024747"/>
            <a:ext cx="5985472" cy="9606517"/>
          </a:xfrm>
          <a:custGeom>
            <a:avLst/>
            <a:gdLst/>
            <a:ahLst/>
            <a:cxnLst/>
            <a:rect l="l" t="t" r="r" b="b"/>
            <a:pathLst>
              <a:path w="5559772" h="9606517" extrusionOk="0">
                <a:moveTo>
                  <a:pt x="0" y="0"/>
                </a:moveTo>
                <a:lnTo>
                  <a:pt x="5559772" y="0"/>
                </a:lnTo>
                <a:lnTo>
                  <a:pt x="5559772" y="9606517"/>
                </a:lnTo>
                <a:lnTo>
                  <a:pt x="0" y="9606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3A0066-B6A1-138C-5AE8-36179D72F01F}"/>
              </a:ext>
            </a:extLst>
          </p:cNvPr>
          <p:cNvSpPr>
            <a:spLocks noGrp="1" noChangeArrowheads="1"/>
          </p:cNvSpPr>
          <p:nvPr/>
        </p:nvSpPr>
        <p:spPr>
          <a:xfrm>
            <a:off x="2560320" y="1404893"/>
            <a:ext cx="13414786" cy="86774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en-US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The best way to communicate with us…</a:t>
            </a: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en-US" altLang="en-US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Class Dojo:​</a:t>
            </a: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en-US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Please request your class code from your homeroom teacher if necessary.​</a:t>
            </a: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en-US" altLang="en-US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E-mails:​</a:t>
            </a: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en-US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ddominguez3@dadeschools.net​</a:t>
            </a: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en-US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hflorez@dadeschools.net​</a:t>
            </a: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en-US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marmas5@dadeschools.net​</a:t>
            </a: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en-US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nlopezm@dadeschools.net</a:t>
            </a: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en-US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CRodteach@dadeschools.net​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lvicenty@dadeschools.net       ​</a:t>
            </a:r>
          </a:p>
        </p:txBody>
      </p:sp>
      <p:sp>
        <p:nvSpPr>
          <p:cNvPr id="6" name="Google Shape;218;p21">
            <a:extLst>
              <a:ext uri="{FF2B5EF4-FFF2-40B4-BE49-F238E27FC236}">
                <a16:creationId xmlns:a16="http://schemas.microsoft.com/office/drawing/2014/main" id="{F5F7D46A-CDD8-09C8-B513-B7BADED64F4A}"/>
              </a:ext>
            </a:extLst>
          </p:cNvPr>
          <p:cNvSpPr/>
          <p:nvPr/>
        </p:nvSpPr>
        <p:spPr>
          <a:xfrm flipH="1">
            <a:off x="11192255" y="5143500"/>
            <a:ext cx="5562529" cy="5461775"/>
          </a:xfrm>
          <a:custGeom>
            <a:avLst/>
            <a:gdLst/>
            <a:ahLst/>
            <a:cxnLst/>
            <a:rect l="l" t="t" r="r" b="b"/>
            <a:pathLst>
              <a:path w="6201235" h="6201235" extrusionOk="0">
                <a:moveTo>
                  <a:pt x="6201235" y="0"/>
                </a:moveTo>
                <a:lnTo>
                  <a:pt x="0" y="0"/>
                </a:lnTo>
                <a:lnTo>
                  <a:pt x="0" y="6201235"/>
                </a:lnTo>
                <a:lnTo>
                  <a:pt x="6201235" y="6201235"/>
                </a:lnTo>
                <a:lnTo>
                  <a:pt x="6201235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7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4"/>
          <p:cNvSpPr txBox="1"/>
          <p:nvPr/>
        </p:nvSpPr>
        <p:spPr>
          <a:xfrm>
            <a:off x="2649469" y="4879536"/>
            <a:ext cx="12003611" cy="423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472" b="0" i="0" u="none" strike="noStrike" cap="none" dirty="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Thanks for coming!</a:t>
            </a:r>
            <a:endParaRPr dirty="0"/>
          </a:p>
        </p:txBody>
      </p:sp>
      <p:sp>
        <p:nvSpPr>
          <p:cNvPr id="268" name="Google Shape;268;p24"/>
          <p:cNvSpPr txBox="1"/>
          <p:nvPr/>
        </p:nvSpPr>
        <p:spPr>
          <a:xfrm>
            <a:off x="4898894" y="193902"/>
            <a:ext cx="8478981" cy="354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Any Questions???</a:t>
            </a:r>
            <a:endParaRPr sz="3600" dirty="0"/>
          </a:p>
        </p:txBody>
      </p:sp>
      <p:sp>
        <p:nvSpPr>
          <p:cNvPr id="269" name="Google Shape;269;p24"/>
          <p:cNvSpPr/>
          <p:nvPr/>
        </p:nvSpPr>
        <p:spPr>
          <a:xfrm>
            <a:off x="12219708" y="4751381"/>
            <a:ext cx="8730113" cy="6347612"/>
          </a:xfrm>
          <a:custGeom>
            <a:avLst/>
            <a:gdLst/>
            <a:ahLst/>
            <a:cxnLst/>
            <a:rect l="l" t="t" r="r" b="b"/>
            <a:pathLst>
              <a:path w="9867728" h="7291229" extrusionOk="0">
                <a:moveTo>
                  <a:pt x="0" y="0"/>
                </a:moveTo>
                <a:lnTo>
                  <a:pt x="9867728" y="0"/>
                </a:lnTo>
                <a:lnTo>
                  <a:pt x="9867728" y="7291229"/>
                </a:lnTo>
                <a:lnTo>
                  <a:pt x="0" y="72912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0" name="Google Shape;270;p24"/>
          <p:cNvSpPr/>
          <p:nvPr/>
        </p:nvSpPr>
        <p:spPr>
          <a:xfrm>
            <a:off x="-2938913" y="537355"/>
            <a:ext cx="8021754" cy="11083662"/>
          </a:xfrm>
          <a:custGeom>
            <a:avLst/>
            <a:gdLst/>
            <a:ahLst/>
            <a:cxnLst/>
            <a:rect l="l" t="t" r="r" b="b"/>
            <a:pathLst>
              <a:path w="8021754" h="11083662" extrusionOk="0">
                <a:moveTo>
                  <a:pt x="0" y="0"/>
                </a:moveTo>
                <a:lnTo>
                  <a:pt x="8021754" y="0"/>
                </a:lnTo>
                <a:lnTo>
                  <a:pt x="8021754" y="11083662"/>
                </a:lnTo>
                <a:lnTo>
                  <a:pt x="0" y="11083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1" name="Google Shape;271;p24"/>
          <p:cNvSpPr/>
          <p:nvPr/>
        </p:nvSpPr>
        <p:spPr>
          <a:xfrm rot="11350553" flipH="1">
            <a:off x="9383164" y="-5051577"/>
            <a:ext cx="9820250" cy="8740023"/>
          </a:xfrm>
          <a:custGeom>
            <a:avLst/>
            <a:gdLst/>
            <a:ahLst/>
            <a:cxnLst/>
            <a:rect l="l" t="t" r="r" b="b"/>
            <a:pathLst>
              <a:path w="9820250" h="8740023" extrusionOk="0">
                <a:moveTo>
                  <a:pt x="9820250" y="0"/>
                </a:moveTo>
                <a:lnTo>
                  <a:pt x="0" y="0"/>
                </a:lnTo>
                <a:lnTo>
                  <a:pt x="0" y="8740022"/>
                </a:lnTo>
                <a:lnTo>
                  <a:pt x="9820250" y="8740022"/>
                </a:lnTo>
                <a:lnTo>
                  <a:pt x="982025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2" name="Google Shape;272;p24"/>
          <p:cNvSpPr/>
          <p:nvPr/>
        </p:nvSpPr>
        <p:spPr>
          <a:xfrm rot="8448285" flipH="1">
            <a:off x="-2333151" y="-6651970"/>
            <a:ext cx="9820250" cy="8740023"/>
          </a:xfrm>
          <a:custGeom>
            <a:avLst/>
            <a:gdLst/>
            <a:ahLst/>
            <a:cxnLst/>
            <a:rect l="l" t="t" r="r" b="b"/>
            <a:pathLst>
              <a:path w="9820250" h="8740023" extrusionOk="0">
                <a:moveTo>
                  <a:pt x="9820250" y="0"/>
                </a:moveTo>
                <a:lnTo>
                  <a:pt x="0" y="0"/>
                </a:lnTo>
                <a:lnTo>
                  <a:pt x="0" y="8740023"/>
                </a:lnTo>
                <a:lnTo>
                  <a:pt x="9820250" y="8740023"/>
                </a:lnTo>
                <a:lnTo>
                  <a:pt x="982025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5203B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2"/>
          <p:cNvSpPr txBox="1"/>
          <p:nvPr/>
        </p:nvSpPr>
        <p:spPr>
          <a:xfrm>
            <a:off x="1028700" y="1230416"/>
            <a:ext cx="4523333" cy="2009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97" b="0" i="0" u="none" strike="noStrike" cap="none">
                <a:solidFill>
                  <a:srgbClr val="FFD47F"/>
                </a:solidFill>
                <a:latin typeface="Bungee"/>
                <a:ea typeface="Bungee"/>
                <a:cs typeface="Bungee"/>
                <a:sym typeface="Bungee"/>
              </a:rPr>
              <a:t>Resource </a:t>
            </a:r>
            <a:endParaRPr/>
          </a:p>
          <a:p>
            <a:pPr marL="0" marR="0" lvl="0" indent="0" algn="l" rtl="0">
              <a:lnSpc>
                <a:spcPct val="12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97" b="0" i="0" u="none" strike="noStrike" cap="none">
                <a:solidFill>
                  <a:srgbClr val="FFD47F"/>
                </a:solidFill>
                <a:latin typeface="Bungee"/>
                <a:ea typeface="Bungee"/>
                <a:cs typeface="Bungee"/>
                <a:sym typeface="Bungee"/>
              </a:rPr>
              <a:t>Page</a:t>
            </a:r>
            <a:endParaRPr/>
          </a:p>
        </p:txBody>
      </p:sp>
      <p:sp>
        <p:nvSpPr>
          <p:cNvPr id="424" name="Google Shape;424;p32"/>
          <p:cNvSpPr txBox="1"/>
          <p:nvPr/>
        </p:nvSpPr>
        <p:spPr>
          <a:xfrm>
            <a:off x="1028700" y="4287715"/>
            <a:ext cx="4229836" cy="491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Use these design resources in your Canva Presentation.</a:t>
            </a:r>
            <a:endParaRPr/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99" b="0" i="0" u="none" strike="noStrike" cap="none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Use these design resources in your Canva Presentation.</a:t>
            </a:r>
            <a:endParaRPr/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99" b="0" i="0" u="none" strike="noStrike" cap="none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Titles: Bungee</a:t>
            </a:r>
            <a:endParaRPr/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Headers: Rubik</a:t>
            </a:r>
            <a:endParaRPr/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Body Copy: Rubik</a:t>
            </a:r>
            <a:endParaRPr/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99" b="0" i="0" u="none" strike="noStrike" cap="none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You can find these fonts online too. Happy designing! </a:t>
            </a:r>
            <a:endParaRPr/>
          </a:p>
        </p:txBody>
      </p:sp>
      <p:sp>
        <p:nvSpPr>
          <p:cNvPr id="425" name="Google Shape;425;p32"/>
          <p:cNvSpPr/>
          <p:nvPr/>
        </p:nvSpPr>
        <p:spPr>
          <a:xfrm>
            <a:off x="14231767" y="2607238"/>
            <a:ext cx="1275944" cy="1575702"/>
          </a:xfrm>
          <a:custGeom>
            <a:avLst/>
            <a:gdLst/>
            <a:ahLst/>
            <a:cxnLst/>
            <a:rect l="l" t="t" r="r" b="b"/>
            <a:pathLst>
              <a:path w="1275944" h="1575702" extrusionOk="0">
                <a:moveTo>
                  <a:pt x="0" y="0"/>
                </a:moveTo>
                <a:lnTo>
                  <a:pt x="1275944" y="0"/>
                </a:lnTo>
                <a:lnTo>
                  <a:pt x="1275944" y="1575702"/>
                </a:lnTo>
                <a:lnTo>
                  <a:pt x="0" y="1575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90" r="-8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6" name="Google Shape;426;p32"/>
          <p:cNvSpPr/>
          <p:nvPr/>
        </p:nvSpPr>
        <p:spPr>
          <a:xfrm flipH="1">
            <a:off x="6618096" y="4679312"/>
            <a:ext cx="921100" cy="1220000"/>
          </a:xfrm>
          <a:custGeom>
            <a:avLst/>
            <a:gdLst/>
            <a:ahLst/>
            <a:cxnLst/>
            <a:rect l="l" t="t" r="r" b="b"/>
            <a:pathLst>
              <a:path w="921100" h="1220000" extrusionOk="0">
                <a:moveTo>
                  <a:pt x="921100" y="0"/>
                </a:moveTo>
                <a:lnTo>
                  <a:pt x="0" y="0"/>
                </a:lnTo>
                <a:lnTo>
                  <a:pt x="0" y="1220000"/>
                </a:lnTo>
                <a:lnTo>
                  <a:pt x="921100" y="1220000"/>
                </a:lnTo>
                <a:lnTo>
                  <a:pt x="92110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7" name="Google Shape;427;p32"/>
          <p:cNvSpPr/>
          <p:nvPr/>
        </p:nvSpPr>
        <p:spPr>
          <a:xfrm>
            <a:off x="14935688" y="4625635"/>
            <a:ext cx="2283617" cy="1327352"/>
          </a:xfrm>
          <a:custGeom>
            <a:avLst/>
            <a:gdLst/>
            <a:ahLst/>
            <a:cxnLst/>
            <a:rect l="l" t="t" r="r" b="b"/>
            <a:pathLst>
              <a:path w="2283617" h="1327352" extrusionOk="0">
                <a:moveTo>
                  <a:pt x="0" y="0"/>
                </a:moveTo>
                <a:lnTo>
                  <a:pt x="2283617" y="0"/>
                </a:lnTo>
                <a:lnTo>
                  <a:pt x="2283617" y="1327353"/>
                </a:lnTo>
                <a:lnTo>
                  <a:pt x="0" y="13273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8" name="Google Shape;428;p32"/>
          <p:cNvSpPr/>
          <p:nvPr/>
        </p:nvSpPr>
        <p:spPr>
          <a:xfrm>
            <a:off x="9586054" y="6926521"/>
            <a:ext cx="1738427" cy="571508"/>
          </a:xfrm>
          <a:custGeom>
            <a:avLst/>
            <a:gdLst/>
            <a:ahLst/>
            <a:cxnLst/>
            <a:rect l="l" t="t" r="r" b="b"/>
            <a:pathLst>
              <a:path w="1738427" h="571508" extrusionOk="0">
                <a:moveTo>
                  <a:pt x="0" y="0"/>
                </a:moveTo>
                <a:lnTo>
                  <a:pt x="1738426" y="0"/>
                </a:lnTo>
                <a:lnTo>
                  <a:pt x="1738426" y="571508"/>
                </a:lnTo>
                <a:lnTo>
                  <a:pt x="0" y="571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9" name="Google Shape;429;p32"/>
          <p:cNvSpPr/>
          <p:nvPr/>
        </p:nvSpPr>
        <p:spPr>
          <a:xfrm>
            <a:off x="7852098" y="1305238"/>
            <a:ext cx="914192" cy="909270"/>
          </a:xfrm>
          <a:custGeom>
            <a:avLst/>
            <a:gdLst/>
            <a:ahLst/>
            <a:cxnLst/>
            <a:rect l="l" t="t" r="r" b="b"/>
            <a:pathLst>
              <a:path w="914192" h="909270" extrusionOk="0">
                <a:moveTo>
                  <a:pt x="0" y="0"/>
                </a:moveTo>
                <a:lnTo>
                  <a:pt x="914192" y="0"/>
                </a:lnTo>
                <a:lnTo>
                  <a:pt x="914192" y="909271"/>
                </a:lnTo>
                <a:lnTo>
                  <a:pt x="0" y="909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0" name="Google Shape;430;p32"/>
          <p:cNvSpPr/>
          <p:nvPr/>
        </p:nvSpPr>
        <p:spPr>
          <a:xfrm flipH="1">
            <a:off x="6472799" y="6700278"/>
            <a:ext cx="2559985" cy="1023994"/>
          </a:xfrm>
          <a:custGeom>
            <a:avLst/>
            <a:gdLst/>
            <a:ahLst/>
            <a:cxnLst/>
            <a:rect l="l" t="t" r="r" b="b"/>
            <a:pathLst>
              <a:path w="2559985" h="1023994" extrusionOk="0">
                <a:moveTo>
                  <a:pt x="2559986" y="0"/>
                </a:moveTo>
                <a:lnTo>
                  <a:pt x="0" y="0"/>
                </a:lnTo>
                <a:lnTo>
                  <a:pt x="0" y="1023994"/>
                </a:lnTo>
                <a:lnTo>
                  <a:pt x="2559986" y="1023994"/>
                </a:lnTo>
                <a:lnTo>
                  <a:pt x="2559986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1" name="Google Shape;431;p32"/>
          <p:cNvSpPr/>
          <p:nvPr/>
        </p:nvSpPr>
        <p:spPr>
          <a:xfrm>
            <a:off x="11675836" y="4554523"/>
            <a:ext cx="1364749" cy="1469578"/>
          </a:xfrm>
          <a:custGeom>
            <a:avLst/>
            <a:gdLst/>
            <a:ahLst/>
            <a:cxnLst/>
            <a:rect l="l" t="t" r="r" b="b"/>
            <a:pathLst>
              <a:path w="1364749" h="1469578" extrusionOk="0">
                <a:moveTo>
                  <a:pt x="0" y="0"/>
                </a:moveTo>
                <a:lnTo>
                  <a:pt x="1364750" y="0"/>
                </a:lnTo>
                <a:lnTo>
                  <a:pt x="1364750" y="1469578"/>
                </a:lnTo>
                <a:lnTo>
                  <a:pt x="0" y="14695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2" name="Google Shape;432;p32"/>
          <p:cNvSpPr/>
          <p:nvPr/>
        </p:nvSpPr>
        <p:spPr>
          <a:xfrm rot="5400000" flipH="1">
            <a:off x="14683200" y="6633202"/>
            <a:ext cx="1301287" cy="1158145"/>
          </a:xfrm>
          <a:custGeom>
            <a:avLst/>
            <a:gdLst/>
            <a:ahLst/>
            <a:cxnLst/>
            <a:rect l="l" t="t" r="r" b="b"/>
            <a:pathLst>
              <a:path w="1301287" h="1158145" extrusionOk="0">
                <a:moveTo>
                  <a:pt x="1301287" y="0"/>
                </a:moveTo>
                <a:lnTo>
                  <a:pt x="0" y="0"/>
                </a:lnTo>
                <a:lnTo>
                  <a:pt x="0" y="1158145"/>
                </a:lnTo>
                <a:lnTo>
                  <a:pt x="1301287" y="1158145"/>
                </a:lnTo>
                <a:lnTo>
                  <a:pt x="1301287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3" name="Google Shape;433;p32"/>
          <p:cNvSpPr/>
          <p:nvPr/>
        </p:nvSpPr>
        <p:spPr>
          <a:xfrm>
            <a:off x="10659539" y="2975892"/>
            <a:ext cx="846346" cy="838394"/>
          </a:xfrm>
          <a:custGeom>
            <a:avLst/>
            <a:gdLst/>
            <a:ahLst/>
            <a:cxnLst/>
            <a:rect l="l" t="t" r="r" b="b"/>
            <a:pathLst>
              <a:path w="846346" h="838394" extrusionOk="0">
                <a:moveTo>
                  <a:pt x="0" y="0"/>
                </a:moveTo>
                <a:lnTo>
                  <a:pt x="846346" y="0"/>
                </a:lnTo>
                <a:lnTo>
                  <a:pt x="846346" y="838394"/>
                </a:lnTo>
                <a:lnTo>
                  <a:pt x="0" y="8383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4" name="Google Shape;434;p32"/>
          <p:cNvSpPr/>
          <p:nvPr/>
        </p:nvSpPr>
        <p:spPr>
          <a:xfrm>
            <a:off x="12903862" y="2677435"/>
            <a:ext cx="1024451" cy="1435308"/>
          </a:xfrm>
          <a:custGeom>
            <a:avLst/>
            <a:gdLst/>
            <a:ahLst/>
            <a:cxnLst/>
            <a:rect l="l" t="t" r="r" b="b"/>
            <a:pathLst>
              <a:path w="1024451" h="1435308" extrusionOk="0">
                <a:moveTo>
                  <a:pt x="0" y="0"/>
                </a:moveTo>
                <a:lnTo>
                  <a:pt x="1024451" y="0"/>
                </a:lnTo>
                <a:lnTo>
                  <a:pt x="1024451" y="1435308"/>
                </a:lnTo>
                <a:lnTo>
                  <a:pt x="0" y="1435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5" name="Google Shape;435;p32"/>
          <p:cNvSpPr/>
          <p:nvPr/>
        </p:nvSpPr>
        <p:spPr>
          <a:xfrm flipH="1">
            <a:off x="13312089" y="6769666"/>
            <a:ext cx="889413" cy="885218"/>
          </a:xfrm>
          <a:custGeom>
            <a:avLst/>
            <a:gdLst/>
            <a:ahLst/>
            <a:cxnLst/>
            <a:rect l="l" t="t" r="r" b="b"/>
            <a:pathLst>
              <a:path w="889413" h="885218" extrusionOk="0">
                <a:moveTo>
                  <a:pt x="889413" y="0"/>
                </a:moveTo>
                <a:lnTo>
                  <a:pt x="0" y="0"/>
                </a:lnTo>
                <a:lnTo>
                  <a:pt x="0" y="885218"/>
                </a:lnTo>
                <a:lnTo>
                  <a:pt x="889413" y="885218"/>
                </a:lnTo>
                <a:lnTo>
                  <a:pt x="889413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6" name="Google Shape;436;p32"/>
          <p:cNvSpPr/>
          <p:nvPr/>
        </p:nvSpPr>
        <p:spPr>
          <a:xfrm>
            <a:off x="11986298" y="8250028"/>
            <a:ext cx="951493" cy="941978"/>
          </a:xfrm>
          <a:custGeom>
            <a:avLst/>
            <a:gdLst/>
            <a:ahLst/>
            <a:cxnLst/>
            <a:rect l="l" t="t" r="r" b="b"/>
            <a:pathLst>
              <a:path w="951493" h="941978" extrusionOk="0">
                <a:moveTo>
                  <a:pt x="0" y="0"/>
                </a:moveTo>
                <a:lnTo>
                  <a:pt x="951493" y="0"/>
                </a:lnTo>
                <a:lnTo>
                  <a:pt x="951493" y="941978"/>
                </a:lnTo>
                <a:lnTo>
                  <a:pt x="0" y="941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7" name="Google Shape;437;p32"/>
          <p:cNvSpPr/>
          <p:nvPr/>
        </p:nvSpPr>
        <p:spPr>
          <a:xfrm>
            <a:off x="10227051" y="8268818"/>
            <a:ext cx="727613" cy="904397"/>
          </a:xfrm>
          <a:custGeom>
            <a:avLst/>
            <a:gdLst/>
            <a:ahLst/>
            <a:cxnLst/>
            <a:rect l="l" t="t" r="r" b="b"/>
            <a:pathLst>
              <a:path w="727613" h="904397" extrusionOk="0">
                <a:moveTo>
                  <a:pt x="0" y="0"/>
                </a:moveTo>
                <a:lnTo>
                  <a:pt x="727613" y="0"/>
                </a:lnTo>
                <a:lnTo>
                  <a:pt x="727613" y="904397"/>
                </a:lnTo>
                <a:lnTo>
                  <a:pt x="0" y="904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8" name="Google Shape;438;p32"/>
          <p:cNvSpPr/>
          <p:nvPr/>
        </p:nvSpPr>
        <p:spPr>
          <a:xfrm>
            <a:off x="13969424" y="8419673"/>
            <a:ext cx="1051182" cy="602687"/>
          </a:xfrm>
          <a:custGeom>
            <a:avLst/>
            <a:gdLst/>
            <a:ahLst/>
            <a:cxnLst/>
            <a:rect l="l" t="t" r="r" b="b"/>
            <a:pathLst>
              <a:path w="1051182" h="602687" extrusionOk="0">
                <a:moveTo>
                  <a:pt x="0" y="0"/>
                </a:moveTo>
                <a:lnTo>
                  <a:pt x="1051182" y="0"/>
                </a:lnTo>
                <a:lnTo>
                  <a:pt x="1051182" y="602687"/>
                </a:lnTo>
                <a:lnTo>
                  <a:pt x="0" y="6026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9" name="Google Shape;439;p32"/>
          <p:cNvSpPr/>
          <p:nvPr/>
        </p:nvSpPr>
        <p:spPr>
          <a:xfrm flipH="1">
            <a:off x="7765828" y="4807038"/>
            <a:ext cx="930788" cy="964547"/>
          </a:xfrm>
          <a:custGeom>
            <a:avLst/>
            <a:gdLst/>
            <a:ahLst/>
            <a:cxnLst/>
            <a:rect l="l" t="t" r="r" b="b"/>
            <a:pathLst>
              <a:path w="930788" h="964547" extrusionOk="0">
                <a:moveTo>
                  <a:pt x="930788" y="0"/>
                </a:moveTo>
                <a:lnTo>
                  <a:pt x="0" y="0"/>
                </a:lnTo>
                <a:lnTo>
                  <a:pt x="0" y="964547"/>
                </a:lnTo>
                <a:lnTo>
                  <a:pt x="930788" y="964547"/>
                </a:lnTo>
                <a:lnTo>
                  <a:pt x="930788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0" name="Google Shape;440;p32"/>
          <p:cNvSpPr/>
          <p:nvPr/>
        </p:nvSpPr>
        <p:spPr>
          <a:xfrm>
            <a:off x="11877749" y="6719368"/>
            <a:ext cx="881071" cy="985814"/>
          </a:xfrm>
          <a:custGeom>
            <a:avLst/>
            <a:gdLst/>
            <a:ahLst/>
            <a:cxnLst/>
            <a:rect l="l" t="t" r="r" b="b"/>
            <a:pathLst>
              <a:path w="881071" h="985814" extrusionOk="0">
                <a:moveTo>
                  <a:pt x="0" y="0"/>
                </a:moveTo>
                <a:lnTo>
                  <a:pt x="881071" y="0"/>
                </a:lnTo>
                <a:lnTo>
                  <a:pt x="881071" y="985814"/>
                </a:lnTo>
                <a:lnTo>
                  <a:pt x="0" y="985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1" name="Google Shape;441;p32"/>
          <p:cNvSpPr/>
          <p:nvPr/>
        </p:nvSpPr>
        <p:spPr>
          <a:xfrm>
            <a:off x="8355356" y="8261966"/>
            <a:ext cx="840062" cy="918100"/>
          </a:xfrm>
          <a:custGeom>
            <a:avLst/>
            <a:gdLst/>
            <a:ahLst/>
            <a:cxnLst/>
            <a:rect l="l" t="t" r="r" b="b"/>
            <a:pathLst>
              <a:path w="840062" h="918100" extrusionOk="0">
                <a:moveTo>
                  <a:pt x="0" y="0"/>
                </a:moveTo>
                <a:lnTo>
                  <a:pt x="840062" y="0"/>
                </a:lnTo>
                <a:lnTo>
                  <a:pt x="840062" y="918101"/>
                </a:lnTo>
                <a:lnTo>
                  <a:pt x="0" y="918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2" name="Google Shape;442;p32"/>
          <p:cNvSpPr/>
          <p:nvPr/>
        </p:nvSpPr>
        <p:spPr>
          <a:xfrm>
            <a:off x="6618096" y="3004778"/>
            <a:ext cx="736015" cy="780622"/>
          </a:xfrm>
          <a:custGeom>
            <a:avLst/>
            <a:gdLst/>
            <a:ahLst/>
            <a:cxnLst/>
            <a:rect l="l" t="t" r="r" b="b"/>
            <a:pathLst>
              <a:path w="736015" h="780622" extrusionOk="0">
                <a:moveTo>
                  <a:pt x="0" y="0"/>
                </a:moveTo>
                <a:lnTo>
                  <a:pt x="736015" y="0"/>
                </a:lnTo>
                <a:lnTo>
                  <a:pt x="736015" y="780622"/>
                </a:lnTo>
                <a:lnTo>
                  <a:pt x="0" y="780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3" name="Google Shape;443;p32"/>
          <p:cNvSpPr/>
          <p:nvPr/>
        </p:nvSpPr>
        <p:spPr>
          <a:xfrm>
            <a:off x="11442581" y="1352917"/>
            <a:ext cx="810076" cy="813912"/>
          </a:xfrm>
          <a:custGeom>
            <a:avLst/>
            <a:gdLst/>
            <a:ahLst/>
            <a:cxnLst/>
            <a:rect l="l" t="t" r="r" b="b"/>
            <a:pathLst>
              <a:path w="810076" h="813912" extrusionOk="0">
                <a:moveTo>
                  <a:pt x="0" y="0"/>
                </a:moveTo>
                <a:lnTo>
                  <a:pt x="810075" y="0"/>
                </a:lnTo>
                <a:lnTo>
                  <a:pt x="810075" y="813913"/>
                </a:lnTo>
                <a:lnTo>
                  <a:pt x="0" y="813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4" name="Google Shape;444;p32"/>
          <p:cNvSpPr/>
          <p:nvPr/>
        </p:nvSpPr>
        <p:spPr>
          <a:xfrm>
            <a:off x="8923247" y="4546686"/>
            <a:ext cx="963728" cy="1485252"/>
          </a:xfrm>
          <a:custGeom>
            <a:avLst/>
            <a:gdLst/>
            <a:ahLst/>
            <a:cxnLst/>
            <a:rect l="l" t="t" r="r" b="b"/>
            <a:pathLst>
              <a:path w="963728" h="1485252" extrusionOk="0">
                <a:moveTo>
                  <a:pt x="0" y="0"/>
                </a:moveTo>
                <a:lnTo>
                  <a:pt x="963729" y="0"/>
                </a:lnTo>
                <a:lnTo>
                  <a:pt x="963729" y="1485252"/>
                </a:lnTo>
                <a:lnTo>
                  <a:pt x="0" y="1485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5" name="Google Shape;445;p32"/>
          <p:cNvSpPr/>
          <p:nvPr/>
        </p:nvSpPr>
        <p:spPr>
          <a:xfrm flipH="1">
            <a:off x="15811164" y="2691019"/>
            <a:ext cx="1408141" cy="1408141"/>
          </a:xfrm>
          <a:custGeom>
            <a:avLst/>
            <a:gdLst/>
            <a:ahLst/>
            <a:cxnLst/>
            <a:rect l="l" t="t" r="r" b="b"/>
            <a:pathLst>
              <a:path w="1408141" h="1408141" extrusionOk="0">
                <a:moveTo>
                  <a:pt x="1408141" y="0"/>
                </a:moveTo>
                <a:lnTo>
                  <a:pt x="0" y="0"/>
                </a:lnTo>
                <a:lnTo>
                  <a:pt x="0" y="1408141"/>
                </a:lnTo>
                <a:lnTo>
                  <a:pt x="1408141" y="1408141"/>
                </a:lnTo>
                <a:lnTo>
                  <a:pt x="1408141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6" name="Google Shape;446;p32"/>
          <p:cNvSpPr/>
          <p:nvPr/>
        </p:nvSpPr>
        <p:spPr>
          <a:xfrm>
            <a:off x="15003179" y="1292174"/>
            <a:ext cx="935398" cy="935398"/>
          </a:xfrm>
          <a:custGeom>
            <a:avLst/>
            <a:gdLst/>
            <a:ahLst/>
            <a:cxnLst/>
            <a:rect l="l" t="t" r="r" b="b"/>
            <a:pathLst>
              <a:path w="935398" h="935398" extrusionOk="0">
                <a:moveTo>
                  <a:pt x="0" y="0"/>
                </a:moveTo>
                <a:lnTo>
                  <a:pt x="935399" y="0"/>
                </a:lnTo>
                <a:lnTo>
                  <a:pt x="935399" y="935399"/>
                </a:lnTo>
                <a:lnTo>
                  <a:pt x="0" y="9353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7" name="Google Shape;447;p32"/>
          <p:cNvSpPr/>
          <p:nvPr/>
        </p:nvSpPr>
        <p:spPr>
          <a:xfrm>
            <a:off x="6472799" y="1220508"/>
            <a:ext cx="1082791" cy="1078731"/>
          </a:xfrm>
          <a:custGeom>
            <a:avLst/>
            <a:gdLst/>
            <a:ahLst/>
            <a:cxnLst/>
            <a:rect l="l" t="t" r="r" b="b"/>
            <a:pathLst>
              <a:path w="1082791" h="1078731" extrusionOk="0">
                <a:moveTo>
                  <a:pt x="0" y="0"/>
                </a:moveTo>
                <a:lnTo>
                  <a:pt x="1082792" y="0"/>
                </a:lnTo>
                <a:lnTo>
                  <a:pt x="1082792" y="1078731"/>
                </a:lnTo>
                <a:lnTo>
                  <a:pt x="0" y="1078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8" name="Google Shape;448;p32"/>
          <p:cNvSpPr/>
          <p:nvPr/>
        </p:nvSpPr>
        <p:spPr>
          <a:xfrm>
            <a:off x="16052239" y="8113026"/>
            <a:ext cx="1253589" cy="1215982"/>
          </a:xfrm>
          <a:custGeom>
            <a:avLst/>
            <a:gdLst/>
            <a:ahLst/>
            <a:cxnLst/>
            <a:rect l="l" t="t" r="r" b="b"/>
            <a:pathLst>
              <a:path w="1253589" h="1215982" extrusionOk="0">
                <a:moveTo>
                  <a:pt x="0" y="0"/>
                </a:moveTo>
                <a:lnTo>
                  <a:pt x="1253589" y="0"/>
                </a:lnTo>
                <a:lnTo>
                  <a:pt x="1253589" y="1215981"/>
                </a:lnTo>
                <a:lnTo>
                  <a:pt x="0" y="1215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9" name="Google Shape;449;p32"/>
          <p:cNvSpPr/>
          <p:nvPr/>
        </p:nvSpPr>
        <p:spPr>
          <a:xfrm>
            <a:off x="16466185" y="6561631"/>
            <a:ext cx="753120" cy="1301287"/>
          </a:xfrm>
          <a:custGeom>
            <a:avLst/>
            <a:gdLst/>
            <a:ahLst/>
            <a:cxnLst/>
            <a:rect l="l" t="t" r="r" b="b"/>
            <a:pathLst>
              <a:path w="753120" h="1301287" extrusionOk="0">
                <a:moveTo>
                  <a:pt x="0" y="0"/>
                </a:moveTo>
                <a:lnTo>
                  <a:pt x="753120" y="0"/>
                </a:lnTo>
                <a:lnTo>
                  <a:pt x="753120" y="1301287"/>
                </a:lnTo>
                <a:lnTo>
                  <a:pt x="0" y="1301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0" name="Google Shape;450;p32"/>
          <p:cNvSpPr/>
          <p:nvPr/>
        </p:nvSpPr>
        <p:spPr>
          <a:xfrm>
            <a:off x="7657565" y="2901409"/>
            <a:ext cx="1336264" cy="987361"/>
          </a:xfrm>
          <a:custGeom>
            <a:avLst/>
            <a:gdLst/>
            <a:ahLst/>
            <a:cxnLst/>
            <a:rect l="l" t="t" r="r" b="b"/>
            <a:pathLst>
              <a:path w="1336264" h="987361" extrusionOk="0">
                <a:moveTo>
                  <a:pt x="0" y="0"/>
                </a:moveTo>
                <a:lnTo>
                  <a:pt x="1336264" y="0"/>
                </a:lnTo>
                <a:lnTo>
                  <a:pt x="1336264" y="987360"/>
                </a:lnTo>
                <a:lnTo>
                  <a:pt x="0" y="987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1" name="Google Shape;451;p32"/>
          <p:cNvSpPr/>
          <p:nvPr/>
        </p:nvSpPr>
        <p:spPr>
          <a:xfrm flipH="1">
            <a:off x="13267217" y="4293217"/>
            <a:ext cx="1441839" cy="1992190"/>
          </a:xfrm>
          <a:custGeom>
            <a:avLst/>
            <a:gdLst/>
            <a:ahLst/>
            <a:cxnLst/>
            <a:rect l="l" t="t" r="r" b="b"/>
            <a:pathLst>
              <a:path w="1441839" h="1992190" extrusionOk="0">
                <a:moveTo>
                  <a:pt x="1441839" y="0"/>
                </a:moveTo>
                <a:lnTo>
                  <a:pt x="0" y="0"/>
                </a:lnTo>
                <a:lnTo>
                  <a:pt x="0" y="1992189"/>
                </a:lnTo>
                <a:lnTo>
                  <a:pt x="1441839" y="1992189"/>
                </a:lnTo>
                <a:lnTo>
                  <a:pt x="1441839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2" name="Google Shape;452;p32"/>
          <p:cNvSpPr/>
          <p:nvPr/>
        </p:nvSpPr>
        <p:spPr>
          <a:xfrm>
            <a:off x="6618096" y="7978252"/>
            <a:ext cx="705626" cy="1485529"/>
          </a:xfrm>
          <a:custGeom>
            <a:avLst/>
            <a:gdLst/>
            <a:ahLst/>
            <a:cxnLst/>
            <a:rect l="l" t="t" r="r" b="b"/>
            <a:pathLst>
              <a:path w="705626" h="1485529" extrusionOk="0">
                <a:moveTo>
                  <a:pt x="0" y="0"/>
                </a:moveTo>
                <a:lnTo>
                  <a:pt x="705627" y="0"/>
                </a:lnTo>
                <a:lnTo>
                  <a:pt x="705627" y="1485529"/>
                </a:lnTo>
                <a:lnTo>
                  <a:pt x="0" y="1485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3" name="Google Shape;453;p32"/>
          <p:cNvSpPr/>
          <p:nvPr/>
        </p:nvSpPr>
        <p:spPr>
          <a:xfrm rot="10725780">
            <a:off x="10332860" y="1356216"/>
            <a:ext cx="804593" cy="807315"/>
          </a:xfrm>
          <a:custGeom>
            <a:avLst/>
            <a:gdLst/>
            <a:ahLst/>
            <a:cxnLst/>
            <a:rect l="l" t="t" r="r" b="b"/>
            <a:pathLst>
              <a:path w="804593" h="807315" extrusionOk="0">
                <a:moveTo>
                  <a:pt x="0" y="0"/>
                </a:moveTo>
                <a:lnTo>
                  <a:pt x="804593" y="0"/>
                </a:lnTo>
                <a:lnTo>
                  <a:pt x="804593" y="807315"/>
                </a:lnTo>
                <a:lnTo>
                  <a:pt x="0" y="807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4" name="Google Shape;454;p32"/>
          <p:cNvSpPr/>
          <p:nvPr/>
        </p:nvSpPr>
        <p:spPr>
          <a:xfrm>
            <a:off x="16235085" y="1297828"/>
            <a:ext cx="936974" cy="924090"/>
          </a:xfrm>
          <a:custGeom>
            <a:avLst/>
            <a:gdLst/>
            <a:ahLst/>
            <a:cxnLst/>
            <a:rect l="l" t="t" r="r" b="b"/>
            <a:pathLst>
              <a:path w="936974" h="924090" extrusionOk="0">
                <a:moveTo>
                  <a:pt x="0" y="0"/>
                </a:moveTo>
                <a:lnTo>
                  <a:pt x="936974" y="0"/>
                </a:lnTo>
                <a:lnTo>
                  <a:pt x="936974" y="924091"/>
                </a:lnTo>
                <a:lnTo>
                  <a:pt x="0" y="9240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5" name="Google Shape;455;p32"/>
          <p:cNvSpPr/>
          <p:nvPr/>
        </p:nvSpPr>
        <p:spPr>
          <a:xfrm>
            <a:off x="10113607" y="4581711"/>
            <a:ext cx="1335597" cy="1415202"/>
          </a:xfrm>
          <a:custGeom>
            <a:avLst/>
            <a:gdLst/>
            <a:ahLst/>
            <a:cxnLst/>
            <a:rect l="l" t="t" r="r" b="b"/>
            <a:pathLst>
              <a:path w="1335597" h="1415202" extrusionOk="0">
                <a:moveTo>
                  <a:pt x="0" y="0"/>
                </a:moveTo>
                <a:lnTo>
                  <a:pt x="1335597" y="0"/>
                </a:lnTo>
                <a:lnTo>
                  <a:pt x="1335597" y="1415202"/>
                </a:lnTo>
                <a:lnTo>
                  <a:pt x="0" y="1415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6" name="Google Shape;456;p32"/>
          <p:cNvSpPr/>
          <p:nvPr/>
        </p:nvSpPr>
        <p:spPr>
          <a:xfrm>
            <a:off x="11809338" y="2795381"/>
            <a:ext cx="791071" cy="1199417"/>
          </a:xfrm>
          <a:custGeom>
            <a:avLst/>
            <a:gdLst/>
            <a:ahLst/>
            <a:cxnLst/>
            <a:rect l="l" t="t" r="r" b="b"/>
            <a:pathLst>
              <a:path w="791071" h="1199417" extrusionOk="0">
                <a:moveTo>
                  <a:pt x="0" y="0"/>
                </a:moveTo>
                <a:lnTo>
                  <a:pt x="791071" y="0"/>
                </a:lnTo>
                <a:lnTo>
                  <a:pt x="791071" y="1199416"/>
                </a:lnTo>
                <a:lnTo>
                  <a:pt x="0" y="11994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7" name="Google Shape;457;p32"/>
          <p:cNvSpPr/>
          <p:nvPr/>
        </p:nvSpPr>
        <p:spPr>
          <a:xfrm>
            <a:off x="13996622" y="1405736"/>
            <a:ext cx="710050" cy="708275"/>
          </a:xfrm>
          <a:custGeom>
            <a:avLst/>
            <a:gdLst/>
            <a:ahLst/>
            <a:cxnLst/>
            <a:rect l="l" t="t" r="r" b="b"/>
            <a:pathLst>
              <a:path w="710050" h="708275" extrusionOk="0">
                <a:moveTo>
                  <a:pt x="0" y="0"/>
                </a:moveTo>
                <a:lnTo>
                  <a:pt x="710050" y="0"/>
                </a:lnTo>
                <a:lnTo>
                  <a:pt x="710050" y="708275"/>
                </a:lnTo>
                <a:lnTo>
                  <a:pt x="0" y="7082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8" name="Google Shape;458;p32"/>
          <p:cNvSpPr/>
          <p:nvPr/>
        </p:nvSpPr>
        <p:spPr>
          <a:xfrm flipH="1">
            <a:off x="9297282" y="2933848"/>
            <a:ext cx="1058803" cy="922482"/>
          </a:xfrm>
          <a:custGeom>
            <a:avLst/>
            <a:gdLst/>
            <a:ahLst/>
            <a:cxnLst/>
            <a:rect l="l" t="t" r="r" b="b"/>
            <a:pathLst>
              <a:path w="1058803" h="922482" extrusionOk="0">
                <a:moveTo>
                  <a:pt x="1058804" y="0"/>
                </a:moveTo>
                <a:lnTo>
                  <a:pt x="0" y="0"/>
                </a:lnTo>
                <a:lnTo>
                  <a:pt x="0" y="922482"/>
                </a:lnTo>
                <a:lnTo>
                  <a:pt x="1058804" y="922482"/>
                </a:lnTo>
                <a:lnTo>
                  <a:pt x="1058804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9" name="Google Shape;459;p32"/>
          <p:cNvSpPr/>
          <p:nvPr/>
        </p:nvSpPr>
        <p:spPr>
          <a:xfrm>
            <a:off x="9062798" y="1278009"/>
            <a:ext cx="964934" cy="963728"/>
          </a:xfrm>
          <a:custGeom>
            <a:avLst/>
            <a:gdLst/>
            <a:ahLst/>
            <a:cxnLst/>
            <a:rect l="l" t="t" r="r" b="b"/>
            <a:pathLst>
              <a:path w="964934" h="963728" extrusionOk="0">
                <a:moveTo>
                  <a:pt x="0" y="0"/>
                </a:moveTo>
                <a:lnTo>
                  <a:pt x="964934" y="0"/>
                </a:lnTo>
                <a:lnTo>
                  <a:pt x="964934" y="963729"/>
                </a:lnTo>
                <a:lnTo>
                  <a:pt x="0" y="963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60" name="Google Shape;460;p32"/>
          <p:cNvSpPr/>
          <p:nvPr/>
        </p:nvSpPr>
        <p:spPr>
          <a:xfrm rot="617438">
            <a:off x="12619738" y="1319348"/>
            <a:ext cx="1009802" cy="881052"/>
          </a:xfrm>
          <a:custGeom>
            <a:avLst/>
            <a:gdLst/>
            <a:ahLst/>
            <a:cxnLst/>
            <a:rect l="l" t="t" r="r" b="b"/>
            <a:pathLst>
              <a:path w="1009802" h="881052" extrusionOk="0">
                <a:moveTo>
                  <a:pt x="0" y="0"/>
                </a:moveTo>
                <a:lnTo>
                  <a:pt x="1009802" y="0"/>
                </a:lnTo>
                <a:lnTo>
                  <a:pt x="1009802" y="881051"/>
                </a:lnTo>
                <a:lnTo>
                  <a:pt x="0" y="881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/>
        </p:nvSpPr>
        <p:spPr>
          <a:xfrm>
            <a:off x="535859" y="900112"/>
            <a:ext cx="17216281" cy="125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0" i="0" u="none" strike="noStrike" cap="none" dirty="0">
                <a:solidFill>
                  <a:srgbClr val="FFD47F"/>
                </a:solidFill>
                <a:latin typeface="Bungee"/>
                <a:ea typeface="Bungee"/>
                <a:cs typeface="Bungee"/>
                <a:sym typeface="Bungee"/>
              </a:rPr>
              <a:t>Stay Connected​</a:t>
            </a:r>
            <a:endParaRPr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35CA03-90D4-04C0-1E05-E11E162E3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321841"/>
              </p:ext>
            </p:extLst>
          </p:nvPr>
        </p:nvGraphicFramePr>
        <p:xfrm>
          <a:off x="1810511" y="2155840"/>
          <a:ext cx="14666976" cy="7898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1376">
                  <a:extLst>
                    <a:ext uri="{9D8B030D-6E8A-4147-A177-3AD203B41FA5}">
                      <a16:colId xmlns:a16="http://schemas.microsoft.com/office/drawing/2014/main" val="372961094"/>
                    </a:ext>
                  </a:extLst>
                </a:gridCol>
                <a:gridCol w="10505600">
                  <a:extLst>
                    <a:ext uri="{9D8B030D-6E8A-4147-A177-3AD203B41FA5}">
                      <a16:colId xmlns:a16="http://schemas.microsoft.com/office/drawing/2014/main" val="3604148237"/>
                    </a:ext>
                  </a:extLst>
                </a:gridCol>
              </a:tblGrid>
              <a:tr h="1316736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Super Giggle" pitchFamily="2" charset="0"/>
                        </a:rPr>
                        <a:t>Teacher’s email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HelloAntsOnFire" panose="02000603000000000000" pitchFamily="2" charset="0"/>
                          <a:ea typeface="HelloAntsOnFire" panose="02000603000000000000" pitchFamily="2" charset="0"/>
                          <a:hlinkClick r:id="rId3"/>
                        </a:rPr>
                        <a:t>marmas5@dadeschools.net</a:t>
                      </a:r>
                      <a:endParaRPr lang="en-US" sz="3200" b="1" dirty="0">
                        <a:latin typeface="HelloAntsOnFire" panose="02000603000000000000" pitchFamily="2" charset="0"/>
                        <a:ea typeface="HelloAntsOnFire" panose="02000603000000000000" pitchFamily="2" charset="0"/>
                      </a:endParaRPr>
                    </a:p>
                    <a:p>
                      <a:r>
                        <a:rPr lang="en-US" sz="3200" b="1" dirty="0">
                          <a:latin typeface="HelloAntsOnFire" panose="02000603000000000000" pitchFamily="2" charset="0"/>
                          <a:ea typeface="HelloAntsOnFire" panose="02000603000000000000" pitchFamily="2" charset="0"/>
                          <a:hlinkClick r:id="rId4"/>
                        </a:rPr>
                        <a:t>ddominguez3@dadeschools.net</a:t>
                      </a:r>
                      <a:endParaRPr lang="en-US" sz="3200" b="1" dirty="0">
                        <a:latin typeface="HelloAntsOnFire" panose="02000603000000000000" pitchFamily="2" charset="0"/>
                        <a:ea typeface="HelloAntsOnFire" panose="02000603000000000000" pitchFamily="2" charset="0"/>
                      </a:endParaRPr>
                    </a:p>
                    <a:p>
                      <a:r>
                        <a:rPr lang="en-US" sz="3200" b="1" dirty="0">
                          <a:latin typeface="HelloAntsOnFire" panose="02000603000000000000" pitchFamily="2" charset="0"/>
                          <a:ea typeface="HelloAntsOnFire" panose="02000603000000000000" pitchFamily="2" charset="0"/>
                          <a:hlinkClick r:id="rId5"/>
                        </a:rPr>
                        <a:t>hflorez@dadeschools.net</a:t>
                      </a:r>
                      <a:endParaRPr lang="en-US" sz="3200" b="1" dirty="0">
                        <a:latin typeface="HelloAntsOnFire" panose="02000603000000000000" pitchFamily="2" charset="0"/>
                        <a:ea typeface="HelloAntsOnFire" panose="02000603000000000000" pitchFamily="2" charset="0"/>
                      </a:endParaRPr>
                    </a:p>
                    <a:p>
                      <a:r>
                        <a:rPr lang="en-US" sz="3200" b="1" dirty="0">
                          <a:latin typeface="HelloAntsOnFire" panose="02000603000000000000" pitchFamily="2" charset="0"/>
                          <a:ea typeface="HelloAntsOnFire" panose="02000603000000000000" pitchFamily="2" charset="0"/>
                          <a:hlinkClick r:id="rId6"/>
                        </a:rPr>
                        <a:t>nlopezm@dadeschools.net</a:t>
                      </a:r>
                      <a:endParaRPr lang="en-US" sz="3200" b="1" dirty="0">
                        <a:latin typeface="HelloAntsOnFire" panose="02000603000000000000" pitchFamily="2" charset="0"/>
                        <a:ea typeface="HelloAntsOnFire" panose="020006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689633"/>
                  </a:ext>
                </a:extLst>
              </a:tr>
              <a:tr h="118082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Super Giggle" pitchFamily="2" charset="0"/>
                        </a:rPr>
                        <a:t>ClassDojo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HelloAntsOnFire" panose="02000603000000000000" pitchFamily="2" charset="0"/>
                          <a:ea typeface="HelloAntsOnFire" panose="02000603000000000000" pitchFamily="2" charset="0"/>
                        </a:rPr>
                        <a:t>Ask you homeroom teacher for your individual code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4160194"/>
                  </a:ext>
                </a:extLst>
              </a:tr>
              <a:tr h="1316736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Super Giggle" pitchFamily="2" charset="0"/>
                        </a:rPr>
                        <a:t>PTA Instagram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HelloAntsOnFire" panose="02000603000000000000" pitchFamily="2" charset="0"/>
                          <a:ea typeface="HelloAntsOnFire" panose="02000603000000000000" pitchFamily="2" charset="0"/>
                        </a:rPr>
                        <a:t>@glp_pta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9977784"/>
                  </a:ext>
                </a:extLst>
              </a:tr>
              <a:tr h="1316736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Super Giggle" pitchFamily="2" charset="0"/>
                        </a:rPr>
                        <a:t>School Website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HelloAntsOnFire" panose="02000603000000000000" pitchFamily="2" charset="0"/>
                          <a:ea typeface="HelloAntsOnFire" panose="02000603000000000000" pitchFamily="2" charset="0"/>
                        </a:rPr>
                        <a:t>drglpelementary@dadeschools.org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2656428"/>
                  </a:ext>
                </a:extLst>
              </a:tr>
              <a:tr h="1316736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Super Giggle" pitchFamily="2" charset="0"/>
                        </a:rPr>
                        <a:t>Portal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HelloAntsOnFire" panose="02000603000000000000" pitchFamily="2" charset="0"/>
                          <a:ea typeface="HelloAntsOnFire" panose="02000603000000000000" pitchFamily="2" charset="0"/>
                        </a:rPr>
                        <a:t>dadeschools.net</a:t>
                      </a:r>
                    </a:p>
                    <a:p>
                      <a:r>
                        <a:rPr lang="en-US" sz="3200" b="1" dirty="0">
                          <a:latin typeface="HelloAntsOnFire" panose="02000603000000000000" pitchFamily="2" charset="0"/>
                          <a:ea typeface="HelloAntsOnFire" panose="02000603000000000000" pitchFamily="2" charset="0"/>
                        </a:rPr>
                        <a:t>*All parents must use/login to the parent portal. Report cards will ONLY be available through the parent portal. The parent pin is only available in the main office.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970367"/>
                  </a:ext>
                </a:extLst>
              </a:tr>
            </a:tbl>
          </a:graphicData>
        </a:graphic>
      </p:graphicFrame>
      <p:sp>
        <p:nvSpPr>
          <p:cNvPr id="2" name="Google Shape;136;p15">
            <a:extLst>
              <a:ext uri="{FF2B5EF4-FFF2-40B4-BE49-F238E27FC236}">
                <a16:creationId xmlns:a16="http://schemas.microsoft.com/office/drawing/2014/main" id="{CCCEDBAB-12D7-D868-DD06-70A1A60048AA}"/>
              </a:ext>
            </a:extLst>
          </p:cNvPr>
          <p:cNvSpPr/>
          <p:nvPr/>
        </p:nvSpPr>
        <p:spPr>
          <a:xfrm rot="16200000">
            <a:off x="-385209" y="7345113"/>
            <a:ext cx="3211682" cy="3222547"/>
          </a:xfrm>
          <a:custGeom>
            <a:avLst/>
            <a:gdLst/>
            <a:ahLst/>
            <a:cxnLst/>
            <a:rect l="l" t="t" r="r" b="b"/>
            <a:pathLst>
              <a:path w="3211682" h="3222547" extrusionOk="0">
                <a:moveTo>
                  <a:pt x="0" y="0"/>
                </a:moveTo>
                <a:lnTo>
                  <a:pt x="3211682" y="0"/>
                </a:lnTo>
                <a:lnTo>
                  <a:pt x="3211682" y="3222547"/>
                </a:lnTo>
                <a:lnTo>
                  <a:pt x="0" y="32225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"/>
          <p:cNvSpPr/>
          <p:nvPr/>
        </p:nvSpPr>
        <p:spPr>
          <a:xfrm rot="852931">
            <a:off x="-877382" y="1302977"/>
            <a:ext cx="4073846" cy="4017830"/>
          </a:xfrm>
          <a:custGeom>
            <a:avLst/>
            <a:gdLst/>
            <a:ahLst/>
            <a:cxnLst/>
            <a:rect l="l" t="t" r="r" b="b"/>
            <a:pathLst>
              <a:path w="4073846" h="4017830" extrusionOk="0">
                <a:moveTo>
                  <a:pt x="0" y="0"/>
                </a:moveTo>
                <a:lnTo>
                  <a:pt x="4073845" y="0"/>
                </a:lnTo>
                <a:lnTo>
                  <a:pt x="4073845" y="4017830"/>
                </a:lnTo>
                <a:lnTo>
                  <a:pt x="0" y="4017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09" name="Google Shape;309;p26"/>
          <p:cNvSpPr txBox="1"/>
          <p:nvPr/>
        </p:nvSpPr>
        <p:spPr>
          <a:xfrm>
            <a:off x="2038892" y="3308828"/>
            <a:ext cx="12425081" cy="4901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ctr" rtl="0">
              <a:lnSpc>
                <a:spcPct val="182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5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Breakfast (7:45-8:15) and lunch are free.​</a:t>
            </a:r>
          </a:p>
          <a:p>
            <a:pPr marL="457200" marR="0" lvl="0" indent="-457200" algn="ctr" rtl="0">
              <a:lnSpc>
                <a:spcPct val="182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5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All students must go to the PE shelter by 8:15 a.m.​</a:t>
            </a:r>
          </a:p>
          <a:p>
            <a:pPr marL="457200" marR="0" lvl="0" indent="-457200" algn="ctr" rtl="0">
              <a:lnSpc>
                <a:spcPct val="182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5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Students are picked up at the PE shelter by their homeroom teacher at 8:25 a.m. every morning.</a:t>
            </a:r>
          </a:p>
          <a:p>
            <a:pPr marL="457200" marR="0" lvl="0" indent="-457200" algn="ctr" rtl="0">
              <a:lnSpc>
                <a:spcPct val="182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5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After 8:25, they should go straight to the classroom.​</a:t>
            </a:r>
            <a:endParaRPr dirty="0"/>
          </a:p>
        </p:txBody>
      </p:sp>
      <p:cxnSp>
        <p:nvCxnSpPr>
          <p:cNvPr id="310" name="Google Shape;310;p26"/>
          <p:cNvCxnSpPr>
            <a:cxnSpLocks/>
          </p:cNvCxnSpPr>
          <p:nvPr/>
        </p:nvCxnSpPr>
        <p:spPr>
          <a:xfrm>
            <a:off x="947482" y="1130666"/>
            <a:ext cx="4465077" cy="0"/>
          </a:xfrm>
          <a:prstGeom prst="straightConnector1">
            <a:avLst/>
          </a:prstGeom>
          <a:noFill/>
          <a:ln w="85725" cap="rnd" cmpd="sng">
            <a:solidFill>
              <a:srgbClr val="FA735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1" name="Google Shape;311;p26"/>
          <p:cNvCxnSpPr>
            <a:cxnSpLocks/>
          </p:cNvCxnSpPr>
          <p:nvPr/>
        </p:nvCxnSpPr>
        <p:spPr>
          <a:xfrm>
            <a:off x="12960872" y="1130666"/>
            <a:ext cx="4379647" cy="0"/>
          </a:xfrm>
          <a:prstGeom prst="straightConnector1">
            <a:avLst/>
          </a:prstGeom>
          <a:noFill/>
          <a:ln w="85725" cap="rnd" cmpd="sng">
            <a:solidFill>
              <a:srgbClr val="FA735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2" name="Google Shape;312;p26"/>
          <p:cNvSpPr/>
          <p:nvPr/>
        </p:nvSpPr>
        <p:spPr>
          <a:xfrm rot="-408747">
            <a:off x="13336123" y="1246244"/>
            <a:ext cx="7766685" cy="8229600"/>
          </a:xfrm>
          <a:custGeom>
            <a:avLst/>
            <a:gdLst/>
            <a:ahLst/>
            <a:cxnLst/>
            <a:rect l="l" t="t" r="r" b="b"/>
            <a:pathLst>
              <a:path w="7766685" h="8229600" extrusionOk="0">
                <a:moveTo>
                  <a:pt x="0" y="0"/>
                </a:moveTo>
                <a:lnTo>
                  <a:pt x="7766685" y="0"/>
                </a:lnTo>
                <a:lnTo>
                  <a:pt x="77666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13" name="Google Shape;313;p26"/>
          <p:cNvSpPr txBox="1"/>
          <p:nvPr/>
        </p:nvSpPr>
        <p:spPr>
          <a:xfrm>
            <a:off x="5412559" y="864284"/>
            <a:ext cx="7462884" cy="95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FA735C"/>
                </a:solidFill>
                <a:latin typeface="Bungee"/>
                <a:ea typeface="Bungee"/>
                <a:cs typeface="Bungee"/>
                <a:sym typeface="Bungee"/>
              </a:rPr>
              <a:t>Before School</a:t>
            </a:r>
            <a:endParaRPr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306">
          <a:extLst>
            <a:ext uri="{FF2B5EF4-FFF2-40B4-BE49-F238E27FC236}">
              <a16:creationId xmlns:a16="http://schemas.microsoft.com/office/drawing/2014/main" id="{D102D6CD-52D3-A2EC-7FDE-76656F1F4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">
            <a:extLst>
              <a:ext uri="{FF2B5EF4-FFF2-40B4-BE49-F238E27FC236}">
                <a16:creationId xmlns:a16="http://schemas.microsoft.com/office/drawing/2014/main" id="{0D4FF507-17F9-BBCD-00CD-6C202390F5E7}"/>
              </a:ext>
            </a:extLst>
          </p:cNvPr>
          <p:cNvSpPr/>
          <p:nvPr/>
        </p:nvSpPr>
        <p:spPr>
          <a:xfrm rot="4669482">
            <a:off x="14282299" y="4514892"/>
            <a:ext cx="4073846" cy="4017830"/>
          </a:xfrm>
          <a:custGeom>
            <a:avLst/>
            <a:gdLst/>
            <a:ahLst/>
            <a:cxnLst/>
            <a:rect l="l" t="t" r="r" b="b"/>
            <a:pathLst>
              <a:path w="4073846" h="4017830" extrusionOk="0">
                <a:moveTo>
                  <a:pt x="0" y="0"/>
                </a:moveTo>
                <a:lnTo>
                  <a:pt x="4073845" y="0"/>
                </a:lnTo>
                <a:lnTo>
                  <a:pt x="4073845" y="4017830"/>
                </a:lnTo>
                <a:lnTo>
                  <a:pt x="0" y="4017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cxnSp>
        <p:nvCxnSpPr>
          <p:cNvPr id="310" name="Google Shape;310;p26">
            <a:extLst>
              <a:ext uri="{FF2B5EF4-FFF2-40B4-BE49-F238E27FC236}">
                <a16:creationId xmlns:a16="http://schemas.microsoft.com/office/drawing/2014/main" id="{A1645BDA-143E-A77A-02C9-DDB4599574F7}"/>
              </a:ext>
            </a:extLst>
          </p:cNvPr>
          <p:cNvCxnSpPr>
            <a:cxnSpLocks/>
          </p:cNvCxnSpPr>
          <p:nvPr/>
        </p:nvCxnSpPr>
        <p:spPr>
          <a:xfrm>
            <a:off x="947482" y="813316"/>
            <a:ext cx="4465077" cy="0"/>
          </a:xfrm>
          <a:prstGeom prst="straightConnector1">
            <a:avLst/>
          </a:prstGeom>
          <a:noFill/>
          <a:ln w="85725" cap="rnd" cmpd="sng">
            <a:solidFill>
              <a:srgbClr val="FA735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1" name="Google Shape;311;p26">
            <a:extLst>
              <a:ext uri="{FF2B5EF4-FFF2-40B4-BE49-F238E27FC236}">
                <a16:creationId xmlns:a16="http://schemas.microsoft.com/office/drawing/2014/main" id="{1A63C440-0566-4850-0822-4C6ECD4FADBF}"/>
              </a:ext>
            </a:extLst>
          </p:cNvPr>
          <p:cNvCxnSpPr>
            <a:cxnSpLocks/>
          </p:cNvCxnSpPr>
          <p:nvPr/>
        </p:nvCxnSpPr>
        <p:spPr>
          <a:xfrm>
            <a:off x="12960872" y="813316"/>
            <a:ext cx="4379647" cy="0"/>
          </a:xfrm>
          <a:prstGeom prst="straightConnector1">
            <a:avLst/>
          </a:prstGeom>
          <a:noFill/>
          <a:ln w="85725" cap="rnd" cmpd="sng">
            <a:solidFill>
              <a:srgbClr val="FA735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3" name="Google Shape;313;p26">
            <a:extLst>
              <a:ext uri="{FF2B5EF4-FFF2-40B4-BE49-F238E27FC236}">
                <a16:creationId xmlns:a16="http://schemas.microsoft.com/office/drawing/2014/main" id="{E91F8444-8694-1962-4DE6-498C8310C696}"/>
              </a:ext>
            </a:extLst>
          </p:cNvPr>
          <p:cNvSpPr txBox="1"/>
          <p:nvPr/>
        </p:nvSpPr>
        <p:spPr>
          <a:xfrm>
            <a:off x="5412559" y="412464"/>
            <a:ext cx="7462884" cy="95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FA735C"/>
                </a:solidFill>
                <a:latin typeface="Bungee"/>
                <a:ea typeface="Bungee"/>
                <a:cs typeface="Bungee"/>
                <a:sym typeface="Bungee"/>
              </a:rPr>
              <a:t>attendance</a:t>
            </a:r>
            <a:endParaRPr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68273C-00CB-0827-8C78-32342FB85D59}"/>
              </a:ext>
            </a:extLst>
          </p:cNvPr>
          <p:cNvSpPr>
            <a:spLocks noGrp="1" noChangeArrowheads="1"/>
          </p:cNvSpPr>
          <p:nvPr/>
        </p:nvSpPr>
        <p:spPr>
          <a:xfrm>
            <a:off x="74496" y="1141017"/>
            <a:ext cx="17811167" cy="91407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 panose="020B0604020202020204" pitchFamily="34" charset="0"/>
              </a:rPr>
              <a:t>Students are required to be in class by 8:35 A.M.</a:t>
            </a:r>
            <a:endParaRPr lang="en-US" sz="4000" b="1" dirty="0">
              <a:solidFill>
                <a:schemeClr val="accent1">
                  <a:lumMod val="60000"/>
                  <a:lumOff val="40000"/>
                </a:schemeClr>
              </a:solidFill>
              <a:latin typeface="HelloAntsOnFire" panose="02000603000000000000" pitchFamily="2" charset="0"/>
              <a:ea typeface="HelloAntsOnFire" panose="02000603000000000000" pitchFamily="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 panose="020B0604020202020204" pitchFamily="34" charset="0"/>
              </a:rPr>
              <a:t>At 8:35 A.M. attendance is taken and any student arriving after that time will be marked tardy.</a:t>
            </a:r>
          </a:p>
          <a:p>
            <a:pPr>
              <a:lnSpc>
                <a:spcPct val="90000"/>
              </a:lnSpc>
            </a:pPr>
            <a:r>
              <a:rPr lang="en-US" alt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/>
              </a:rPr>
              <a:t>Every absence must be followed by a written excuse given to the homeroom teacher, emailed </a:t>
            </a:r>
            <a:r>
              <a:rPr lang="en-US" alt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 panose="020B0604020202020204" pitchFamily="34" charset="0"/>
              </a:rPr>
              <a:t>to </a:t>
            </a:r>
            <a:r>
              <a:rPr lang="en-US" alt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 panose="020B0604020202020204" pitchFamily="34" charset="0"/>
                <a:hlinkClick r:id="rId4"/>
              </a:rPr>
              <a:t>4511attendance@dadeschools.net</a:t>
            </a:r>
            <a:r>
              <a:rPr lang="en-US" alt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 panose="020B0604020202020204" pitchFamily="34" charset="0"/>
              </a:rPr>
              <a:t>, or submitted through the parent portal. </a:t>
            </a:r>
            <a:r>
              <a:rPr lang="en-US" alt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/>
              </a:rPr>
              <a:t>from home within 3 days of their return to school. (Notes will not be accepted after 3 days of return.) The note must include the following information:</a:t>
            </a:r>
          </a:p>
          <a:p>
            <a:pPr lvl="1">
              <a:lnSpc>
                <a:spcPct val="90000"/>
              </a:lnSpc>
            </a:pPr>
            <a:r>
              <a:rPr lang="en-US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 panose="020B0604020202020204" pitchFamily="34" charset="0"/>
              </a:rPr>
              <a:t>Student’s name</a:t>
            </a:r>
          </a:p>
          <a:p>
            <a:pPr lvl="1">
              <a:lnSpc>
                <a:spcPct val="90000"/>
              </a:lnSpc>
            </a:pPr>
            <a:r>
              <a:rPr lang="en-US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 panose="020B0604020202020204" pitchFamily="34" charset="0"/>
              </a:rPr>
              <a:t>Date(s) of absence</a:t>
            </a:r>
          </a:p>
          <a:p>
            <a:pPr lvl="1">
              <a:lnSpc>
                <a:spcPct val="90000"/>
              </a:lnSpc>
            </a:pPr>
            <a:r>
              <a:rPr lang="en-US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 panose="020B0604020202020204" pitchFamily="34" charset="0"/>
              </a:rPr>
              <a:t>Reason for absence</a:t>
            </a:r>
          </a:p>
          <a:p>
            <a:pPr lvl="1">
              <a:lnSpc>
                <a:spcPct val="90000"/>
              </a:lnSpc>
            </a:pPr>
            <a:r>
              <a:rPr lang="en-US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 panose="020B0604020202020204" pitchFamily="34" charset="0"/>
              </a:rPr>
              <a:t>Parent’s signature.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/>
              </a:rPr>
              <a:t>After 5 consecutive absences, you need to bring in a doctor’s note.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/>
              </a:rPr>
              <a:t>After 10 absences, the student will be at risk of being retained due to excessive absences.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loAntsOnFire" panose="02000603000000000000" pitchFamily="2" charset="0"/>
                <a:ea typeface="HelloAntsOnFire" panose="02000603000000000000" pitchFamily="2" charset="0"/>
                <a:cs typeface="Arial" panose="020B0604020202020204" pitchFamily="34" charset="0"/>
              </a:rPr>
              <a:t>Make up work will only be accepted from students when their absence is EXCUSED.</a:t>
            </a:r>
          </a:p>
        </p:txBody>
      </p:sp>
    </p:spTree>
    <p:extLst>
      <p:ext uri="{BB962C8B-B14F-4D97-AF65-F5344CB8AC3E}">
        <p14:creationId xmlns:p14="http://schemas.microsoft.com/office/powerpoint/2010/main" val="3528311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247">
          <a:extLst>
            <a:ext uri="{FF2B5EF4-FFF2-40B4-BE49-F238E27FC236}">
              <a16:creationId xmlns:a16="http://schemas.microsoft.com/office/drawing/2014/main" id="{B69D3A26-3B49-6506-6465-507841BD6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">
            <a:extLst>
              <a:ext uri="{FF2B5EF4-FFF2-40B4-BE49-F238E27FC236}">
                <a16:creationId xmlns:a16="http://schemas.microsoft.com/office/drawing/2014/main" id="{578F5CD2-A94C-832B-DFE1-944A10821CCF}"/>
              </a:ext>
            </a:extLst>
          </p:cNvPr>
          <p:cNvSpPr txBox="1"/>
          <p:nvPr/>
        </p:nvSpPr>
        <p:spPr>
          <a:xfrm>
            <a:off x="2772095" y="1758419"/>
            <a:ext cx="12412757" cy="152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 dirty="0">
                <a:solidFill>
                  <a:srgbClr val="D3A7FF"/>
                </a:solidFill>
                <a:latin typeface="Bungee"/>
                <a:ea typeface="Bungee"/>
                <a:cs typeface="Bungee"/>
                <a:sym typeface="Bungee"/>
              </a:rPr>
              <a:t>uniforms</a:t>
            </a:r>
            <a:endParaRPr dirty="0"/>
          </a:p>
        </p:txBody>
      </p:sp>
      <p:sp>
        <p:nvSpPr>
          <p:cNvPr id="249" name="Google Shape;249;p22">
            <a:extLst>
              <a:ext uri="{FF2B5EF4-FFF2-40B4-BE49-F238E27FC236}">
                <a16:creationId xmlns:a16="http://schemas.microsoft.com/office/drawing/2014/main" id="{C02D9AAA-18C2-61A5-987D-983B5D5562C6}"/>
              </a:ext>
            </a:extLst>
          </p:cNvPr>
          <p:cNvSpPr/>
          <p:nvPr/>
        </p:nvSpPr>
        <p:spPr>
          <a:xfrm>
            <a:off x="-1127028" y="240316"/>
            <a:ext cx="5227642" cy="5208039"/>
          </a:xfrm>
          <a:custGeom>
            <a:avLst/>
            <a:gdLst/>
            <a:ahLst/>
            <a:cxnLst/>
            <a:rect l="l" t="t" r="r" b="b"/>
            <a:pathLst>
              <a:path w="5227642" h="5208039" extrusionOk="0">
                <a:moveTo>
                  <a:pt x="0" y="0"/>
                </a:moveTo>
                <a:lnTo>
                  <a:pt x="5227643" y="0"/>
                </a:lnTo>
                <a:lnTo>
                  <a:pt x="5227643" y="5208039"/>
                </a:lnTo>
                <a:lnTo>
                  <a:pt x="0" y="52080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0" name="Google Shape;250;p22">
            <a:extLst>
              <a:ext uri="{FF2B5EF4-FFF2-40B4-BE49-F238E27FC236}">
                <a16:creationId xmlns:a16="http://schemas.microsoft.com/office/drawing/2014/main" id="{903EB3AD-4637-2B29-A2DA-C827BF8C35B0}"/>
              </a:ext>
            </a:extLst>
          </p:cNvPr>
          <p:cNvSpPr/>
          <p:nvPr/>
        </p:nvSpPr>
        <p:spPr>
          <a:xfrm>
            <a:off x="13031732" y="5143500"/>
            <a:ext cx="6052244" cy="5870676"/>
          </a:xfrm>
          <a:custGeom>
            <a:avLst/>
            <a:gdLst/>
            <a:ahLst/>
            <a:cxnLst/>
            <a:rect l="l" t="t" r="r" b="b"/>
            <a:pathLst>
              <a:path w="6052244" h="5870676" extrusionOk="0">
                <a:moveTo>
                  <a:pt x="0" y="0"/>
                </a:moveTo>
                <a:lnTo>
                  <a:pt x="6052244" y="0"/>
                </a:lnTo>
                <a:lnTo>
                  <a:pt x="6052244" y="5870676"/>
                </a:lnTo>
                <a:lnTo>
                  <a:pt x="0" y="5870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1" name="Google Shape;251;p22">
            <a:extLst>
              <a:ext uri="{FF2B5EF4-FFF2-40B4-BE49-F238E27FC236}">
                <a16:creationId xmlns:a16="http://schemas.microsoft.com/office/drawing/2014/main" id="{ADB76301-1F1D-9FFC-9F45-6682623F718C}"/>
              </a:ext>
            </a:extLst>
          </p:cNvPr>
          <p:cNvSpPr/>
          <p:nvPr/>
        </p:nvSpPr>
        <p:spPr>
          <a:xfrm>
            <a:off x="15350378" y="-1258374"/>
            <a:ext cx="5559772" cy="9606517"/>
          </a:xfrm>
          <a:custGeom>
            <a:avLst/>
            <a:gdLst/>
            <a:ahLst/>
            <a:cxnLst/>
            <a:rect l="l" t="t" r="r" b="b"/>
            <a:pathLst>
              <a:path w="5559772" h="9606517" extrusionOk="0">
                <a:moveTo>
                  <a:pt x="0" y="0"/>
                </a:moveTo>
                <a:lnTo>
                  <a:pt x="5559771" y="0"/>
                </a:lnTo>
                <a:lnTo>
                  <a:pt x="5559771" y="9606517"/>
                </a:lnTo>
                <a:lnTo>
                  <a:pt x="0" y="9606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2" name="Google Shape;252;p22">
            <a:extLst>
              <a:ext uri="{FF2B5EF4-FFF2-40B4-BE49-F238E27FC236}">
                <a16:creationId xmlns:a16="http://schemas.microsoft.com/office/drawing/2014/main" id="{8F5228FA-3300-01C0-30A6-965E2602CC37}"/>
              </a:ext>
            </a:extLst>
          </p:cNvPr>
          <p:cNvSpPr/>
          <p:nvPr/>
        </p:nvSpPr>
        <p:spPr>
          <a:xfrm>
            <a:off x="-303503" y="4805529"/>
            <a:ext cx="5559772" cy="9606517"/>
          </a:xfrm>
          <a:custGeom>
            <a:avLst/>
            <a:gdLst/>
            <a:ahLst/>
            <a:cxnLst/>
            <a:rect l="l" t="t" r="r" b="b"/>
            <a:pathLst>
              <a:path w="5559772" h="9606517" extrusionOk="0">
                <a:moveTo>
                  <a:pt x="0" y="0"/>
                </a:moveTo>
                <a:lnTo>
                  <a:pt x="5559772" y="0"/>
                </a:lnTo>
                <a:lnTo>
                  <a:pt x="5559772" y="9606517"/>
                </a:lnTo>
                <a:lnTo>
                  <a:pt x="0" y="9606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3" name="Google Shape;253;p22">
            <a:extLst>
              <a:ext uri="{FF2B5EF4-FFF2-40B4-BE49-F238E27FC236}">
                <a16:creationId xmlns:a16="http://schemas.microsoft.com/office/drawing/2014/main" id="{FF13FAA5-701B-BC0E-9DDA-338042D40453}"/>
              </a:ext>
            </a:extLst>
          </p:cNvPr>
          <p:cNvSpPr txBox="1"/>
          <p:nvPr/>
        </p:nvSpPr>
        <p:spPr>
          <a:xfrm>
            <a:off x="1712574" y="3287427"/>
            <a:ext cx="14345280" cy="482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Uniforms are mandatory​</a:t>
            </a:r>
          </a:p>
          <a:p>
            <a:pPr marL="342900" marR="0" lvl="0" indent="-34290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Red, white, and blue polos with school’s logo</a:t>
            </a:r>
          </a:p>
          <a:p>
            <a:pPr marL="342900" marR="0" lvl="0" indent="-34290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(Mondays-Thursdays)​</a:t>
            </a:r>
          </a:p>
          <a:p>
            <a:pPr marL="342900" marR="0" lvl="0" indent="-34290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Navy blue bottoms (shorts, skirts, skorts)​</a:t>
            </a:r>
          </a:p>
          <a:p>
            <a:pPr marL="342900" marR="0" lvl="0" indent="-34290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NO LEGGINGS​</a:t>
            </a:r>
          </a:p>
          <a:p>
            <a:pPr marL="342900" marR="0" lvl="0" indent="-34290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Jeans and spirit shirts on Fridays ONLY.​</a:t>
            </a:r>
          </a:p>
          <a:p>
            <a:pPr marL="342900" marR="0" lvl="0" indent="-34290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Sweaters/jackets MUST be red, white, or blue.​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29265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 txBox="1"/>
          <p:nvPr/>
        </p:nvSpPr>
        <p:spPr>
          <a:xfrm>
            <a:off x="3098105" y="853757"/>
            <a:ext cx="12091789" cy="125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0" i="0" u="none" strike="noStrike" cap="none" dirty="0">
                <a:solidFill>
                  <a:srgbClr val="FFD47F"/>
                </a:solidFill>
                <a:latin typeface="Bungee"/>
                <a:ea typeface="Bungee"/>
                <a:cs typeface="Bungee"/>
                <a:sym typeface="Bungee"/>
              </a:rPr>
              <a:t>dismissal</a:t>
            </a:r>
            <a:endParaRPr dirty="0"/>
          </a:p>
        </p:txBody>
      </p:sp>
      <p:sp>
        <p:nvSpPr>
          <p:cNvPr id="131" name="Google Shape;131;p15"/>
          <p:cNvSpPr txBox="1"/>
          <p:nvPr/>
        </p:nvSpPr>
        <p:spPr>
          <a:xfrm>
            <a:off x="3459857" y="5397136"/>
            <a:ext cx="14751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0" i="0" u="none" strike="noStrike" cap="none" dirty="0">
                <a:solidFill>
                  <a:srgbClr val="05203B"/>
                </a:solidFill>
                <a:latin typeface="Bungee"/>
                <a:ea typeface="Bungee"/>
                <a:cs typeface="Bungee"/>
                <a:sym typeface="Bungee"/>
              </a:rPr>
              <a:t>01</a:t>
            </a:r>
            <a:endParaRPr dirty="0"/>
          </a:p>
        </p:txBody>
      </p:sp>
      <p:sp>
        <p:nvSpPr>
          <p:cNvPr id="132" name="Google Shape;132;p15"/>
          <p:cNvSpPr txBox="1"/>
          <p:nvPr/>
        </p:nvSpPr>
        <p:spPr>
          <a:xfrm>
            <a:off x="13355168" y="5397136"/>
            <a:ext cx="14751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0" i="0" u="none" strike="noStrike" cap="none">
                <a:solidFill>
                  <a:srgbClr val="05203B"/>
                </a:solidFill>
                <a:latin typeface="Bungee"/>
                <a:ea typeface="Bungee"/>
                <a:cs typeface="Bungee"/>
                <a:sym typeface="Bungee"/>
              </a:rPr>
              <a:t>03</a:t>
            </a:r>
            <a:endParaRPr/>
          </a:p>
        </p:txBody>
      </p:sp>
      <p:sp>
        <p:nvSpPr>
          <p:cNvPr id="136" name="Google Shape;136;p15"/>
          <p:cNvSpPr/>
          <p:nvPr/>
        </p:nvSpPr>
        <p:spPr>
          <a:xfrm rot="17250676">
            <a:off x="413949" y="506688"/>
            <a:ext cx="3211682" cy="3222547"/>
          </a:xfrm>
          <a:custGeom>
            <a:avLst/>
            <a:gdLst/>
            <a:ahLst/>
            <a:cxnLst/>
            <a:rect l="l" t="t" r="r" b="b"/>
            <a:pathLst>
              <a:path w="3211682" h="3222547" extrusionOk="0">
                <a:moveTo>
                  <a:pt x="0" y="0"/>
                </a:moveTo>
                <a:lnTo>
                  <a:pt x="3211682" y="0"/>
                </a:lnTo>
                <a:lnTo>
                  <a:pt x="3211682" y="3222547"/>
                </a:lnTo>
                <a:lnTo>
                  <a:pt x="0" y="32225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8" name="Google Shape;138;p15"/>
          <p:cNvSpPr txBox="1"/>
          <p:nvPr/>
        </p:nvSpPr>
        <p:spPr>
          <a:xfrm>
            <a:off x="2743201" y="2628738"/>
            <a:ext cx="13420164" cy="720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Students are dismissed at 3:05 p.m. Mondays, Tuesdays, Thursdays, and Fridays. ​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On Wednesdays, they are dismissed at 1:50 p.m.​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Parent pick-up is on the EAST side of the building.​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Each student received a tag with the homeroom teacher’s name and the student’s name. The tag should be displayed on the front windshield of the pick-up car. ​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If there is a change in dismissal procedure, please notify the homeroom teacher in writing, otherwise, the teacher must follow the prearranged dismissal procedure.​</a:t>
            </a:r>
            <a:endParaRPr sz="2000" dirty="0"/>
          </a:p>
        </p:txBody>
      </p:sp>
      <p:sp>
        <p:nvSpPr>
          <p:cNvPr id="139" name="Google Shape;139;p15"/>
          <p:cNvSpPr/>
          <p:nvPr/>
        </p:nvSpPr>
        <p:spPr>
          <a:xfrm rot="1116292">
            <a:off x="15066380" y="3090369"/>
            <a:ext cx="3648090" cy="3598990"/>
          </a:xfrm>
          <a:custGeom>
            <a:avLst/>
            <a:gdLst/>
            <a:ahLst/>
            <a:cxnLst/>
            <a:rect l="l" t="t" r="r" b="b"/>
            <a:pathLst>
              <a:path w="3648090" h="3598990" extrusionOk="0">
                <a:moveTo>
                  <a:pt x="0" y="0"/>
                </a:moveTo>
                <a:lnTo>
                  <a:pt x="3648090" y="0"/>
                </a:lnTo>
                <a:lnTo>
                  <a:pt x="3648090" y="3598991"/>
                </a:lnTo>
                <a:lnTo>
                  <a:pt x="0" y="3598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306">
          <a:extLst>
            <a:ext uri="{FF2B5EF4-FFF2-40B4-BE49-F238E27FC236}">
              <a16:creationId xmlns:a16="http://schemas.microsoft.com/office/drawing/2014/main" id="{E964D149-A7E1-C19E-6012-39872EBE9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58;p32">
            <a:extLst>
              <a:ext uri="{FF2B5EF4-FFF2-40B4-BE49-F238E27FC236}">
                <a16:creationId xmlns:a16="http://schemas.microsoft.com/office/drawing/2014/main" id="{4AF90913-A7E3-2774-0D79-C8F5930ACFF4}"/>
              </a:ext>
            </a:extLst>
          </p:cNvPr>
          <p:cNvSpPr/>
          <p:nvPr/>
        </p:nvSpPr>
        <p:spPr>
          <a:xfrm rot="18530850" flipH="1">
            <a:off x="14271519" y="7041101"/>
            <a:ext cx="3397518" cy="3215581"/>
          </a:xfrm>
          <a:custGeom>
            <a:avLst/>
            <a:gdLst/>
            <a:ahLst/>
            <a:cxnLst/>
            <a:rect l="l" t="t" r="r" b="b"/>
            <a:pathLst>
              <a:path w="1058803" h="922482" extrusionOk="0">
                <a:moveTo>
                  <a:pt x="1058804" y="0"/>
                </a:moveTo>
                <a:lnTo>
                  <a:pt x="0" y="0"/>
                </a:lnTo>
                <a:lnTo>
                  <a:pt x="0" y="922482"/>
                </a:lnTo>
                <a:lnTo>
                  <a:pt x="1058804" y="922482"/>
                </a:lnTo>
                <a:lnTo>
                  <a:pt x="1058804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Google Shape;271;p24">
            <a:extLst>
              <a:ext uri="{FF2B5EF4-FFF2-40B4-BE49-F238E27FC236}">
                <a16:creationId xmlns:a16="http://schemas.microsoft.com/office/drawing/2014/main" id="{86980E7B-CF74-2F4D-E241-49027F7B2967}"/>
              </a:ext>
            </a:extLst>
          </p:cNvPr>
          <p:cNvSpPr/>
          <p:nvPr/>
        </p:nvSpPr>
        <p:spPr>
          <a:xfrm rot="11350553" flipH="1">
            <a:off x="10240570" y="-1325648"/>
            <a:ext cx="9820250" cy="8740023"/>
          </a:xfrm>
          <a:custGeom>
            <a:avLst/>
            <a:gdLst/>
            <a:ahLst/>
            <a:cxnLst/>
            <a:rect l="l" t="t" r="r" b="b"/>
            <a:pathLst>
              <a:path w="9820250" h="8740023" extrusionOk="0">
                <a:moveTo>
                  <a:pt x="9820250" y="0"/>
                </a:moveTo>
                <a:lnTo>
                  <a:pt x="0" y="0"/>
                </a:lnTo>
                <a:lnTo>
                  <a:pt x="0" y="8740022"/>
                </a:lnTo>
                <a:lnTo>
                  <a:pt x="9820250" y="8740022"/>
                </a:lnTo>
                <a:lnTo>
                  <a:pt x="982025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07" name="Google Shape;307;p26">
            <a:extLst>
              <a:ext uri="{FF2B5EF4-FFF2-40B4-BE49-F238E27FC236}">
                <a16:creationId xmlns:a16="http://schemas.microsoft.com/office/drawing/2014/main" id="{784F308E-A640-BD1A-031C-C05C1C9792EF}"/>
              </a:ext>
            </a:extLst>
          </p:cNvPr>
          <p:cNvSpPr/>
          <p:nvPr/>
        </p:nvSpPr>
        <p:spPr>
          <a:xfrm rot="852931">
            <a:off x="-877382" y="1302977"/>
            <a:ext cx="4073846" cy="4017830"/>
          </a:xfrm>
          <a:custGeom>
            <a:avLst/>
            <a:gdLst/>
            <a:ahLst/>
            <a:cxnLst/>
            <a:rect l="l" t="t" r="r" b="b"/>
            <a:pathLst>
              <a:path w="4073846" h="4017830" extrusionOk="0">
                <a:moveTo>
                  <a:pt x="0" y="0"/>
                </a:moveTo>
                <a:lnTo>
                  <a:pt x="4073845" y="0"/>
                </a:lnTo>
                <a:lnTo>
                  <a:pt x="4073845" y="4017830"/>
                </a:lnTo>
                <a:lnTo>
                  <a:pt x="0" y="4017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09" name="Google Shape;309;p26">
            <a:extLst>
              <a:ext uri="{FF2B5EF4-FFF2-40B4-BE49-F238E27FC236}">
                <a16:creationId xmlns:a16="http://schemas.microsoft.com/office/drawing/2014/main" id="{AB1992EE-7812-FF22-758C-8B991109BD1D}"/>
              </a:ext>
            </a:extLst>
          </p:cNvPr>
          <p:cNvSpPr txBox="1"/>
          <p:nvPr/>
        </p:nvSpPr>
        <p:spPr>
          <a:xfrm>
            <a:off x="2964873" y="2145549"/>
            <a:ext cx="11416145" cy="672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lnSpc>
                <a:spcPct val="182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</a:pPr>
            <a:r>
              <a:rPr lang="en-US" sz="40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All Miami Dade County Public Schools conduct Emergency drills on a regular basis. Your child’s safety is of utmost importance. ​</a:t>
            </a:r>
          </a:p>
          <a:p>
            <a:pPr marR="0" lvl="0" algn="ctr" rtl="0">
              <a:lnSpc>
                <a:spcPct val="182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</a:pPr>
            <a:endParaRPr lang="en-US" sz="4000" b="0" i="0" u="none" strike="noStrike" cap="none" dirty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marR="0" lvl="0" algn="ctr" rtl="0">
              <a:lnSpc>
                <a:spcPct val="182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</a:pPr>
            <a:r>
              <a:rPr lang="en-US" sz="40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*Please remind your child to take these drills seriously.​</a:t>
            </a:r>
            <a:endParaRPr sz="1800" dirty="0"/>
          </a:p>
        </p:txBody>
      </p:sp>
      <p:cxnSp>
        <p:nvCxnSpPr>
          <p:cNvPr id="310" name="Google Shape;310;p26">
            <a:extLst>
              <a:ext uri="{FF2B5EF4-FFF2-40B4-BE49-F238E27FC236}">
                <a16:creationId xmlns:a16="http://schemas.microsoft.com/office/drawing/2014/main" id="{D8F4CD6A-5F78-AD94-7153-91F9A8CD941A}"/>
              </a:ext>
            </a:extLst>
          </p:cNvPr>
          <p:cNvCxnSpPr>
            <a:cxnSpLocks/>
          </p:cNvCxnSpPr>
          <p:nvPr/>
        </p:nvCxnSpPr>
        <p:spPr>
          <a:xfrm>
            <a:off x="947482" y="1130666"/>
            <a:ext cx="4465077" cy="0"/>
          </a:xfrm>
          <a:prstGeom prst="straightConnector1">
            <a:avLst/>
          </a:prstGeom>
          <a:noFill/>
          <a:ln w="85725" cap="rnd" cmpd="sng">
            <a:solidFill>
              <a:srgbClr val="FA735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1" name="Google Shape;311;p26">
            <a:extLst>
              <a:ext uri="{FF2B5EF4-FFF2-40B4-BE49-F238E27FC236}">
                <a16:creationId xmlns:a16="http://schemas.microsoft.com/office/drawing/2014/main" id="{DDE9AC62-DCD3-E680-8A2A-23EF0BC45437}"/>
              </a:ext>
            </a:extLst>
          </p:cNvPr>
          <p:cNvCxnSpPr>
            <a:cxnSpLocks/>
          </p:cNvCxnSpPr>
          <p:nvPr/>
        </p:nvCxnSpPr>
        <p:spPr>
          <a:xfrm>
            <a:off x="12960872" y="1130666"/>
            <a:ext cx="4379647" cy="0"/>
          </a:xfrm>
          <a:prstGeom prst="straightConnector1">
            <a:avLst/>
          </a:prstGeom>
          <a:noFill/>
          <a:ln w="85725" cap="rnd" cmpd="sng">
            <a:solidFill>
              <a:srgbClr val="FA735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3" name="Google Shape;313;p26">
            <a:extLst>
              <a:ext uri="{FF2B5EF4-FFF2-40B4-BE49-F238E27FC236}">
                <a16:creationId xmlns:a16="http://schemas.microsoft.com/office/drawing/2014/main" id="{5A320951-F4EE-15FF-DB0D-93EBB7052C5A}"/>
              </a:ext>
            </a:extLst>
          </p:cNvPr>
          <p:cNvSpPr txBox="1"/>
          <p:nvPr/>
        </p:nvSpPr>
        <p:spPr>
          <a:xfrm>
            <a:off x="5412559" y="864284"/>
            <a:ext cx="7462884" cy="95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FA735C"/>
                </a:solidFill>
                <a:latin typeface="Bungee"/>
                <a:ea typeface="Bungee"/>
                <a:cs typeface="Bungee"/>
                <a:sym typeface="Bungee"/>
              </a:rPr>
              <a:t>School safety</a:t>
            </a:r>
            <a:endParaRPr sz="3200" dirty="0"/>
          </a:p>
        </p:txBody>
      </p:sp>
      <p:sp>
        <p:nvSpPr>
          <p:cNvPr id="2" name="Google Shape;437;p32">
            <a:extLst>
              <a:ext uri="{FF2B5EF4-FFF2-40B4-BE49-F238E27FC236}">
                <a16:creationId xmlns:a16="http://schemas.microsoft.com/office/drawing/2014/main" id="{42F78DA9-22E1-FD43-D0CA-18E391E994C0}"/>
              </a:ext>
            </a:extLst>
          </p:cNvPr>
          <p:cNvSpPr/>
          <p:nvPr/>
        </p:nvSpPr>
        <p:spPr>
          <a:xfrm>
            <a:off x="13622190" y="2667940"/>
            <a:ext cx="4272616" cy="5836480"/>
          </a:xfrm>
          <a:custGeom>
            <a:avLst/>
            <a:gdLst/>
            <a:ahLst/>
            <a:cxnLst/>
            <a:rect l="l" t="t" r="r" b="b"/>
            <a:pathLst>
              <a:path w="727613" h="904397" extrusionOk="0">
                <a:moveTo>
                  <a:pt x="0" y="0"/>
                </a:moveTo>
                <a:lnTo>
                  <a:pt x="727613" y="0"/>
                </a:lnTo>
                <a:lnTo>
                  <a:pt x="727613" y="904397"/>
                </a:lnTo>
                <a:lnTo>
                  <a:pt x="0" y="904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271;p24">
            <a:extLst>
              <a:ext uri="{FF2B5EF4-FFF2-40B4-BE49-F238E27FC236}">
                <a16:creationId xmlns:a16="http://schemas.microsoft.com/office/drawing/2014/main" id="{C6F20FC0-2460-890F-5CFB-172F94DE371B}"/>
              </a:ext>
            </a:extLst>
          </p:cNvPr>
          <p:cNvSpPr/>
          <p:nvPr/>
        </p:nvSpPr>
        <p:spPr>
          <a:xfrm rot="1511790" flipH="1">
            <a:off x="-2984431" y="5512259"/>
            <a:ext cx="9820250" cy="8740023"/>
          </a:xfrm>
          <a:custGeom>
            <a:avLst/>
            <a:gdLst/>
            <a:ahLst/>
            <a:cxnLst/>
            <a:rect l="l" t="t" r="r" b="b"/>
            <a:pathLst>
              <a:path w="9820250" h="8740023" extrusionOk="0">
                <a:moveTo>
                  <a:pt x="9820250" y="0"/>
                </a:moveTo>
                <a:lnTo>
                  <a:pt x="0" y="0"/>
                </a:lnTo>
                <a:lnTo>
                  <a:pt x="0" y="8740022"/>
                </a:lnTo>
                <a:lnTo>
                  <a:pt x="9820250" y="8740022"/>
                </a:lnTo>
                <a:lnTo>
                  <a:pt x="982025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93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44">
          <a:extLst>
            <a:ext uri="{FF2B5EF4-FFF2-40B4-BE49-F238E27FC236}">
              <a16:creationId xmlns:a16="http://schemas.microsoft.com/office/drawing/2014/main" id="{D740A673-57F5-D6A8-B5E8-32F9AC48A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2;p22">
            <a:extLst>
              <a:ext uri="{FF2B5EF4-FFF2-40B4-BE49-F238E27FC236}">
                <a16:creationId xmlns:a16="http://schemas.microsoft.com/office/drawing/2014/main" id="{08EC74EF-B424-A915-469D-67A66762C42F}"/>
              </a:ext>
            </a:extLst>
          </p:cNvPr>
          <p:cNvSpPr/>
          <p:nvPr/>
        </p:nvSpPr>
        <p:spPr>
          <a:xfrm flipH="1">
            <a:off x="12694024" y="4024747"/>
            <a:ext cx="5985472" cy="9606517"/>
          </a:xfrm>
          <a:custGeom>
            <a:avLst/>
            <a:gdLst/>
            <a:ahLst/>
            <a:cxnLst/>
            <a:rect l="l" t="t" r="r" b="b"/>
            <a:pathLst>
              <a:path w="5559772" h="9606517" extrusionOk="0">
                <a:moveTo>
                  <a:pt x="0" y="0"/>
                </a:moveTo>
                <a:lnTo>
                  <a:pt x="5559772" y="0"/>
                </a:lnTo>
                <a:lnTo>
                  <a:pt x="5559772" y="9606517"/>
                </a:lnTo>
                <a:lnTo>
                  <a:pt x="0" y="9606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218;p21">
            <a:extLst>
              <a:ext uri="{FF2B5EF4-FFF2-40B4-BE49-F238E27FC236}">
                <a16:creationId xmlns:a16="http://schemas.microsoft.com/office/drawing/2014/main" id="{5E0F0728-A56A-E051-13D6-2C23F3D5A12A}"/>
              </a:ext>
            </a:extLst>
          </p:cNvPr>
          <p:cNvSpPr/>
          <p:nvPr/>
        </p:nvSpPr>
        <p:spPr>
          <a:xfrm>
            <a:off x="-357154" y="5758164"/>
            <a:ext cx="5340095" cy="4935995"/>
          </a:xfrm>
          <a:custGeom>
            <a:avLst/>
            <a:gdLst/>
            <a:ahLst/>
            <a:cxnLst/>
            <a:rect l="l" t="t" r="r" b="b"/>
            <a:pathLst>
              <a:path w="6201235" h="6201235" extrusionOk="0">
                <a:moveTo>
                  <a:pt x="6201235" y="0"/>
                </a:moveTo>
                <a:lnTo>
                  <a:pt x="0" y="0"/>
                </a:lnTo>
                <a:lnTo>
                  <a:pt x="0" y="6201235"/>
                </a:lnTo>
                <a:lnTo>
                  <a:pt x="6201235" y="6201235"/>
                </a:lnTo>
                <a:lnTo>
                  <a:pt x="6201235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428;p32">
            <a:extLst>
              <a:ext uri="{FF2B5EF4-FFF2-40B4-BE49-F238E27FC236}">
                <a16:creationId xmlns:a16="http://schemas.microsoft.com/office/drawing/2014/main" id="{072F93AF-5892-32E0-45E4-BBD1793F7E3A}"/>
              </a:ext>
            </a:extLst>
          </p:cNvPr>
          <p:cNvSpPr/>
          <p:nvPr/>
        </p:nvSpPr>
        <p:spPr>
          <a:xfrm rot="21075748">
            <a:off x="45268" y="506534"/>
            <a:ext cx="6820627" cy="2080176"/>
          </a:xfrm>
          <a:custGeom>
            <a:avLst/>
            <a:gdLst/>
            <a:ahLst/>
            <a:cxnLst/>
            <a:rect l="l" t="t" r="r" b="b"/>
            <a:pathLst>
              <a:path w="1738427" h="571508" extrusionOk="0">
                <a:moveTo>
                  <a:pt x="0" y="0"/>
                </a:moveTo>
                <a:lnTo>
                  <a:pt x="1738426" y="0"/>
                </a:lnTo>
                <a:lnTo>
                  <a:pt x="1738426" y="571508"/>
                </a:lnTo>
                <a:lnTo>
                  <a:pt x="0" y="571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6" name="Google Shape;146;p16">
            <a:extLst>
              <a:ext uri="{FF2B5EF4-FFF2-40B4-BE49-F238E27FC236}">
                <a16:creationId xmlns:a16="http://schemas.microsoft.com/office/drawing/2014/main" id="{455A388F-AF85-792D-F3AC-95CF7F081481}"/>
              </a:ext>
            </a:extLst>
          </p:cNvPr>
          <p:cNvSpPr txBox="1"/>
          <p:nvPr/>
        </p:nvSpPr>
        <p:spPr>
          <a:xfrm>
            <a:off x="2450592" y="555998"/>
            <a:ext cx="15837408" cy="12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99" b="0" i="0" u="none" strike="noStrike" cap="none" dirty="0">
                <a:solidFill>
                  <a:schemeClr val="accent6"/>
                </a:solidFill>
                <a:latin typeface="Bungee"/>
                <a:ea typeface="Bungee"/>
                <a:cs typeface="Bungee"/>
                <a:sym typeface="Bungee"/>
              </a:rPr>
              <a:t>Devices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FB3CDF-2887-CAB6-6E87-3EAC73EF2ADC}"/>
              </a:ext>
            </a:extLst>
          </p:cNvPr>
          <p:cNvSpPr>
            <a:spLocks noGrp="1" noChangeArrowheads="1"/>
          </p:cNvSpPr>
          <p:nvPr/>
        </p:nvSpPr>
        <p:spPr>
          <a:xfrm>
            <a:off x="3511296" y="1756198"/>
            <a:ext cx="13825728" cy="8251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rgbClr val="FFC000"/>
                </a:solidFill>
                <a:latin typeface="Rubik" panose="020B0604020202020204" charset="-79"/>
                <a:cs typeface="Rubik" panose="020B0604020202020204" charset="-79"/>
              </a:rPr>
              <a:t>House Bill 1105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FFC000"/>
                </a:solidFill>
                <a:latin typeface="Rubik" panose="020B0604020202020204" charset="-79"/>
                <a:cs typeface="Rubik" panose="020B0604020202020204" charset="-79"/>
              </a:rPr>
              <a:t>Student Wireless Communications Device Use</a:t>
            </a:r>
          </a:p>
          <a:p>
            <a:r>
              <a:rPr lang="en-US" sz="3600" dirty="0">
                <a:solidFill>
                  <a:schemeClr val="bg2">
                    <a:lumMod val="40000"/>
                    <a:lumOff val="6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The bill establishes statewide restrictions on student cell phone use and creates a pilot to evaluate full-day prohibitions. The bill:</a:t>
            </a:r>
          </a:p>
          <a:p>
            <a:pPr marL="1206500"/>
            <a:r>
              <a:rPr lang="en-US" sz="3600" dirty="0">
                <a:solidFill>
                  <a:schemeClr val="bg2">
                    <a:lumMod val="40000"/>
                    <a:lumOff val="6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Prohibits device use by elementary and middle school students during the school day.</a:t>
            </a:r>
          </a:p>
          <a:p>
            <a:pPr marL="1206500"/>
            <a:r>
              <a:rPr lang="en-US" sz="3600" dirty="0">
                <a:solidFill>
                  <a:schemeClr val="bg2">
                    <a:lumMod val="40000"/>
                    <a:lumOff val="6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Prohibits high school use during instructional time, except as authorized, with teacher-designated storage areas and board-adopted usage zones.</a:t>
            </a:r>
          </a:p>
          <a:p>
            <a:pPr marL="1206500"/>
            <a:r>
              <a:rPr lang="en-US" sz="3600" dirty="0">
                <a:solidFill>
                  <a:schemeClr val="bg2">
                    <a:lumMod val="40000"/>
                    <a:lumOff val="60000"/>
                  </a:schemeClr>
                </a:solidFill>
                <a:latin typeface="Rubik" panose="020B0604020202020204" charset="-79"/>
                <a:cs typeface="Rubik" panose="020B0604020202020204" charset="-79"/>
              </a:rPr>
              <a:t>Provides exceptions for medical or educational needs.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US" altLang="en-US" sz="5400" dirty="0">
              <a:solidFill>
                <a:schemeClr val="bg2">
                  <a:lumMod val="40000"/>
                  <a:lumOff val="60000"/>
                </a:schemeClr>
              </a:solidFill>
              <a:latin typeface="Rubik" panose="020B0604020202020204" charset="-79"/>
              <a:cs typeface="Rubik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79160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1589</Words>
  <Application>Microsoft Office PowerPoint</Application>
  <PresentationFormat>Custom</PresentationFormat>
  <Paragraphs>183</Paragraphs>
  <Slides>25</Slides>
  <Notes>25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Rubik</vt:lpstr>
      <vt:lpstr>HelloAntsOnFire</vt:lpstr>
      <vt:lpstr>Calibri</vt:lpstr>
      <vt:lpstr>Century Gothic</vt:lpstr>
      <vt:lpstr>Wingdings</vt:lpstr>
      <vt:lpstr>Bungee</vt:lpstr>
      <vt:lpstr>Super Giggle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Armas, Mayte</cp:lastModifiedBy>
  <cp:revision>2</cp:revision>
  <dcterms:modified xsi:type="dcterms:W3CDTF">2025-08-27T22:07:25Z</dcterms:modified>
</cp:coreProperties>
</file>